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8" r:id="rId4"/>
    <p:sldMasterId id="2147483693" r:id="rId5"/>
    <p:sldMasterId id="2147483708" r:id="rId6"/>
    <p:sldMasterId id="2147483723" r:id="rId7"/>
    <p:sldMasterId id="2147483738" r:id="rId8"/>
    <p:sldMasterId id="2147483753" r:id="rId9"/>
    <p:sldMasterId id="2147483768" r:id="rId10"/>
    <p:sldMasterId id="2147483783" r:id="rId11"/>
    <p:sldMasterId id="2147483798" r:id="rId12"/>
    <p:sldMasterId id="2147483813" r:id="rId13"/>
    <p:sldMasterId id="2147483828" r:id="rId14"/>
    <p:sldMasterId id="2147483843" r:id="rId15"/>
    <p:sldMasterId id="2147483858" r:id="rId16"/>
    <p:sldMasterId id="2147483873" r:id="rId17"/>
    <p:sldMasterId id="2147483888" r:id="rId18"/>
    <p:sldMasterId id="2147483903" r:id="rId19"/>
    <p:sldMasterId id="2147483918" r:id="rId20"/>
    <p:sldMasterId id="2147483933" r:id="rId21"/>
    <p:sldMasterId id="2147483948" r:id="rId22"/>
    <p:sldMasterId id="2147483963" r:id="rId23"/>
    <p:sldMasterId id="2147483978" r:id="rId24"/>
    <p:sldMasterId id="2147483993" r:id="rId25"/>
    <p:sldMasterId id="2147484008" r:id="rId26"/>
    <p:sldMasterId id="2147484023" r:id="rId27"/>
    <p:sldMasterId id="2147484038" r:id="rId28"/>
    <p:sldMasterId id="2147484053" r:id="rId29"/>
    <p:sldMasterId id="2147484068" r:id="rId30"/>
  </p:sldMasterIdLst>
  <p:notesMasterIdLst>
    <p:notesMasterId r:id="rId52"/>
  </p:notesMasterIdLst>
  <p:sldIdLst>
    <p:sldId id="256" r:id="rId31"/>
    <p:sldId id="584" r:id="rId32"/>
    <p:sldId id="351" r:id="rId33"/>
    <p:sldId id="352" r:id="rId34"/>
    <p:sldId id="353" r:id="rId35"/>
    <p:sldId id="354" r:id="rId36"/>
    <p:sldId id="355" r:id="rId37"/>
    <p:sldId id="356" r:id="rId38"/>
    <p:sldId id="494" r:id="rId39"/>
    <p:sldId id="493" r:id="rId40"/>
    <p:sldId id="357" r:id="rId41"/>
    <p:sldId id="358" r:id="rId42"/>
    <p:sldId id="359" r:id="rId43"/>
    <p:sldId id="360" r:id="rId44"/>
    <p:sldId id="361" r:id="rId45"/>
    <p:sldId id="362" r:id="rId46"/>
    <p:sldId id="363" r:id="rId47"/>
    <p:sldId id="364" r:id="rId48"/>
    <p:sldId id="365" r:id="rId49"/>
    <p:sldId id="366" r:id="rId50"/>
    <p:sldId id="367" r:id="rId51"/>
    <p:sldId id="368" r:id="rId53"/>
    <p:sldId id="369" r:id="rId54"/>
    <p:sldId id="372" r:id="rId55"/>
    <p:sldId id="370" r:id="rId56"/>
    <p:sldId id="371" r:id="rId57"/>
    <p:sldId id="373" r:id="rId58"/>
    <p:sldId id="374" r:id="rId59"/>
    <p:sldId id="548" r:id="rId60"/>
    <p:sldId id="375" r:id="rId61"/>
    <p:sldId id="376" r:id="rId62"/>
    <p:sldId id="377" r:id="rId63"/>
    <p:sldId id="378" r:id="rId64"/>
    <p:sldId id="549" r:id="rId65"/>
    <p:sldId id="379" r:id="rId66"/>
    <p:sldId id="380" r:id="rId67"/>
    <p:sldId id="381" r:id="rId68"/>
    <p:sldId id="382" r:id="rId69"/>
    <p:sldId id="468" r:id="rId70"/>
    <p:sldId id="469" r:id="rId71"/>
    <p:sldId id="495" r:id="rId72"/>
    <p:sldId id="470"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1" r:id="rId89"/>
    <p:sldId id="460" r:id="rId90"/>
    <p:sldId id="462" r:id="rId91"/>
    <p:sldId id="463" r:id="rId92"/>
    <p:sldId id="464" r:id="rId93"/>
    <p:sldId id="465" r:id="rId94"/>
    <p:sldId id="466" r:id="rId9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0981"/>
    <a:srgbClr val="FFFF66"/>
    <a:srgbClr val="FF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70" d="100"/>
          <a:sy n="70" d="100"/>
        </p:scale>
        <p:origin x="-1164" y="-96"/>
      </p:cViewPr>
      <p:guideLst>
        <p:guide orient="horz" pos="2109"/>
        <p:guide pos="2976"/>
      </p:guideLst>
    </p:cSldViewPr>
  </p:slid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64.xml"/><Relationship Id="rId94" Type="http://schemas.openxmlformats.org/officeDocument/2006/relationships/slide" Target="slides/slide63.xml"/><Relationship Id="rId93" Type="http://schemas.openxmlformats.org/officeDocument/2006/relationships/slide" Target="slides/slide62.xml"/><Relationship Id="rId92" Type="http://schemas.openxmlformats.org/officeDocument/2006/relationships/slide" Target="slides/slide61.xml"/><Relationship Id="rId91" Type="http://schemas.openxmlformats.org/officeDocument/2006/relationships/slide" Target="slides/slide60.xml"/><Relationship Id="rId90" Type="http://schemas.openxmlformats.org/officeDocument/2006/relationships/slide" Target="slides/slide59.xml"/><Relationship Id="rId9" Type="http://schemas.openxmlformats.org/officeDocument/2006/relationships/slideMaster" Target="slideMasters/slideMaster8.xml"/><Relationship Id="rId89" Type="http://schemas.openxmlformats.org/officeDocument/2006/relationships/slide" Target="slides/slide58.xml"/><Relationship Id="rId88" Type="http://schemas.openxmlformats.org/officeDocument/2006/relationships/slide" Target="slides/slide57.xml"/><Relationship Id="rId87" Type="http://schemas.openxmlformats.org/officeDocument/2006/relationships/slide" Target="slides/slide56.xml"/><Relationship Id="rId86" Type="http://schemas.openxmlformats.org/officeDocument/2006/relationships/slide" Target="slides/slide55.xml"/><Relationship Id="rId85" Type="http://schemas.openxmlformats.org/officeDocument/2006/relationships/slide" Target="slides/slide54.xml"/><Relationship Id="rId84" Type="http://schemas.openxmlformats.org/officeDocument/2006/relationships/slide" Target="slides/slide53.xml"/><Relationship Id="rId83" Type="http://schemas.openxmlformats.org/officeDocument/2006/relationships/slide" Target="slides/slide52.xml"/><Relationship Id="rId82" Type="http://schemas.openxmlformats.org/officeDocument/2006/relationships/slide" Target="slides/slide51.xml"/><Relationship Id="rId81" Type="http://schemas.openxmlformats.org/officeDocument/2006/relationships/slide" Target="slides/slide50.xml"/><Relationship Id="rId80" Type="http://schemas.openxmlformats.org/officeDocument/2006/relationships/slide" Target="slides/slide49.xml"/><Relationship Id="rId8" Type="http://schemas.openxmlformats.org/officeDocument/2006/relationships/slideMaster" Target="slideMasters/slideMaster7.xml"/><Relationship Id="rId79" Type="http://schemas.openxmlformats.org/officeDocument/2006/relationships/slide" Target="slides/slide48.xml"/><Relationship Id="rId78" Type="http://schemas.openxmlformats.org/officeDocument/2006/relationships/slide" Target="slides/slide47.xml"/><Relationship Id="rId77" Type="http://schemas.openxmlformats.org/officeDocument/2006/relationships/slide" Target="slides/slide46.xml"/><Relationship Id="rId76" Type="http://schemas.openxmlformats.org/officeDocument/2006/relationships/slide" Target="slides/slide45.xml"/><Relationship Id="rId75" Type="http://schemas.openxmlformats.org/officeDocument/2006/relationships/slide" Target="slides/slide44.xml"/><Relationship Id="rId74" Type="http://schemas.openxmlformats.org/officeDocument/2006/relationships/slide" Target="slides/slide43.xml"/><Relationship Id="rId73" Type="http://schemas.openxmlformats.org/officeDocument/2006/relationships/slide" Target="slides/slide42.xml"/><Relationship Id="rId72" Type="http://schemas.openxmlformats.org/officeDocument/2006/relationships/slide" Target="slides/slide41.xml"/><Relationship Id="rId71" Type="http://schemas.openxmlformats.org/officeDocument/2006/relationships/slide" Target="slides/slide40.xml"/><Relationship Id="rId70" Type="http://schemas.openxmlformats.org/officeDocument/2006/relationships/slide" Target="slides/slide39.xml"/><Relationship Id="rId7" Type="http://schemas.openxmlformats.org/officeDocument/2006/relationships/slideMaster" Target="slideMasters/slideMaster6.xml"/><Relationship Id="rId69" Type="http://schemas.openxmlformats.org/officeDocument/2006/relationships/slide" Target="slides/slide38.xml"/><Relationship Id="rId68" Type="http://schemas.openxmlformats.org/officeDocument/2006/relationships/slide" Target="slides/slide37.xml"/><Relationship Id="rId67" Type="http://schemas.openxmlformats.org/officeDocument/2006/relationships/slide" Target="slides/slide36.xml"/><Relationship Id="rId66" Type="http://schemas.openxmlformats.org/officeDocument/2006/relationships/slide" Target="slides/slide35.xml"/><Relationship Id="rId65" Type="http://schemas.openxmlformats.org/officeDocument/2006/relationships/slide" Target="slides/slide34.xml"/><Relationship Id="rId64" Type="http://schemas.openxmlformats.org/officeDocument/2006/relationships/slide" Target="slides/slide33.xml"/><Relationship Id="rId63" Type="http://schemas.openxmlformats.org/officeDocument/2006/relationships/slide" Target="slides/slide32.xml"/><Relationship Id="rId62" Type="http://schemas.openxmlformats.org/officeDocument/2006/relationships/slide" Target="slides/slide31.xml"/><Relationship Id="rId61" Type="http://schemas.openxmlformats.org/officeDocument/2006/relationships/slide" Target="slides/slide30.xml"/><Relationship Id="rId60" Type="http://schemas.openxmlformats.org/officeDocument/2006/relationships/slide" Target="slides/slide29.xml"/><Relationship Id="rId6" Type="http://schemas.openxmlformats.org/officeDocument/2006/relationships/slideMaster" Target="slideMasters/slideMaster5.xml"/><Relationship Id="rId59" Type="http://schemas.openxmlformats.org/officeDocument/2006/relationships/slide" Target="slides/slide28.xml"/><Relationship Id="rId58" Type="http://schemas.openxmlformats.org/officeDocument/2006/relationships/slide" Target="slides/slide27.xml"/><Relationship Id="rId57" Type="http://schemas.openxmlformats.org/officeDocument/2006/relationships/slide" Target="slides/slide26.xml"/><Relationship Id="rId56" Type="http://schemas.openxmlformats.org/officeDocument/2006/relationships/slide" Target="slides/slide25.xml"/><Relationship Id="rId55" Type="http://schemas.openxmlformats.org/officeDocument/2006/relationships/slide" Target="slides/slide24.xml"/><Relationship Id="rId54" Type="http://schemas.openxmlformats.org/officeDocument/2006/relationships/slide" Target="slides/slide23.xml"/><Relationship Id="rId53" Type="http://schemas.openxmlformats.org/officeDocument/2006/relationships/slide" Target="slides/slide22.xml"/><Relationship Id="rId52" Type="http://schemas.openxmlformats.org/officeDocument/2006/relationships/notesMaster" Target="notesMasters/notesMaster1.xml"/><Relationship Id="rId51" Type="http://schemas.openxmlformats.org/officeDocument/2006/relationships/slide" Target="slides/slide21.xml"/><Relationship Id="rId50" Type="http://schemas.openxmlformats.org/officeDocument/2006/relationships/slide" Target="slides/slide20.xml"/><Relationship Id="rId5" Type="http://schemas.openxmlformats.org/officeDocument/2006/relationships/slideMaster" Target="slideMasters/slideMaster4.xml"/><Relationship Id="rId49" Type="http://schemas.openxmlformats.org/officeDocument/2006/relationships/slide" Target="slides/slide19.xml"/><Relationship Id="rId48" Type="http://schemas.openxmlformats.org/officeDocument/2006/relationships/slide" Target="slides/slide18.xml"/><Relationship Id="rId47" Type="http://schemas.openxmlformats.org/officeDocument/2006/relationships/slide" Target="slides/slide17.xml"/><Relationship Id="rId46" Type="http://schemas.openxmlformats.org/officeDocument/2006/relationships/slide" Target="slides/slide16.xml"/><Relationship Id="rId45" Type="http://schemas.openxmlformats.org/officeDocument/2006/relationships/slide" Target="slides/slide15.xml"/><Relationship Id="rId44" Type="http://schemas.openxmlformats.org/officeDocument/2006/relationships/slide" Target="slides/slide14.xml"/><Relationship Id="rId43" Type="http://schemas.openxmlformats.org/officeDocument/2006/relationships/slide" Target="slides/slide13.xml"/><Relationship Id="rId42" Type="http://schemas.openxmlformats.org/officeDocument/2006/relationships/slide" Target="slides/slide12.xml"/><Relationship Id="rId41" Type="http://schemas.openxmlformats.org/officeDocument/2006/relationships/slide" Target="slides/slide11.xml"/><Relationship Id="rId40" Type="http://schemas.openxmlformats.org/officeDocument/2006/relationships/slide" Target="slides/slide10.xml"/><Relationship Id="rId4" Type="http://schemas.openxmlformats.org/officeDocument/2006/relationships/slideMaster" Target="slideMasters/slideMaster3.xml"/><Relationship Id="rId39" Type="http://schemas.openxmlformats.org/officeDocument/2006/relationships/slide" Target="slides/slide9.xml"/><Relationship Id="rId38" Type="http://schemas.openxmlformats.org/officeDocument/2006/relationships/slide" Target="slides/slide8.xml"/><Relationship Id="rId37" Type="http://schemas.openxmlformats.org/officeDocument/2006/relationships/slide" Target="slides/slide7.xml"/><Relationship Id="rId36" Type="http://schemas.openxmlformats.org/officeDocument/2006/relationships/slide" Target="slides/slide6.xml"/><Relationship Id="rId35" Type="http://schemas.openxmlformats.org/officeDocument/2006/relationships/slide" Target="slides/slide5.xml"/><Relationship Id="rId34" Type="http://schemas.openxmlformats.org/officeDocument/2006/relationships/slide" Target="slides/slide4.xml"/><Relationship Id="rId33" Type="http://schemas.openxmlformats.org/officeDocument/2006/relationships/slide" Target="slides/slide3.xml"/><Relationship Id="rId32" Type="http://schemas.openxmlformats.org/officeDocument/2006/relationships/slide" Target="slides/slide2.xml"/><Relationship Id="rId31" Type="http://schemas.openxmlformats.org/officeDocument/2006/relationships/slide" Target="slides/slide1.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solidFill>
                  <a:schemeClr val="tx1"/>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8308" name="Rectangle 4"/>
          <p:cNvSpPr>
            <a:spLocks noGrp="1" noRot="1"/>
          </p:cNvSpPr>
          <p:nvPr>
            <p:ph type="sldImg" idx="2"/>
          </p:nvPr>
        </p:nvSpPr>
        <p:spPr>
          <a:xfrm>
            <a:off x="1143000" y="685800"/>
            <a:ext cx="4572000" cy="3429000"/>
          </a:xfrm>
          <a:prstGeom prst="rect">
            <a:avLst/>
          </a:prstGeom>
          <a:noFill/>
          <a:ln w="9525">
            <a:noFill/>
          </a:ln>
        </p:spPr>
      </p:sp>
      <p:sp>
        <p:nvSpPr>
          <p:cNvPr id="2053"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buNone/>
            </a:pPr>
            <a:fld id="{9A0DB2DC-4C9A-4742-B13C-FB6460FD3503}" type="slidenum">
              <a:rPr lang="zh-CN" altLang="zh-CN" sz="1200" dirty="0">
                <a:solidFill>
                  <a:schemeClr val="tx1"/>
                </a:solidFill>
                <a:ea typeface="宋体" panose="02010600030101010101" pitchFamily="2" charset="-122"/>
              </a:rPr>
            </a:fld>
            <a:endParaRPr lang="zh-CN" altLang="zh-CN" sz="1200" dirty="0">
              <a:solidFill>
                <a:schemeClr val="tx1"/>
              </a:solidFill>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0" i="0" u="none" strike="noStrike" kern="0" cap="none" spc="0" normalizeH="0" baseline="0" noProof="0" smtClean="0">
              <a:ln>
                <a:noFill/>
              </a:ln>
              <a:solidFill>
                <a:srgbClr val="17098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62400"/>
            <a:ext cx="4038600" cy="2209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5.xml"/><Relationship Id="rId8" Type="http://schemas.openxmlformats.org/officeDocument/2006/relationships/slideLayout" Target="../slideLayouts/slideLayout134.xml"/><Relationship Id="rId7" Type="http://schemas.openxmlformats.org/officeDocument/2006/relationships/slideLayout" Target="../slideLayouts/slideLayout133.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 Id="rId3" Type="http://schemas.openxmlformats.org/officeDocument/2006/relationships/slideLayout" Target="../slideLayouts/slideLayout129.xml"/><Relationship Id="rId2" Type="http://schemas.openxmlformats.org/officeDocument/2006/relationships/slideLayout" Target="../slideLayouts/slideLayout128.xml"/><Relationship Id="rId19" Type="http://schemas.openxmlformats.org/officeDocument/2006/relationships/theme" Target="../theme/theme10.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40.xml"/><Relationship Id="rId13" Type="http://schemas.openxmlformats.org/officeDocument/2006/relationships/slideLayout" Target="../slideLayouts/slideLayout139.xml"/><Relationship Id="rId12" Type="http://schemas.openxmlformats.org/officeDocument/2006/relationships/slideLayout" Target="../slideLayouts/slideLayout138.xml"/><Relationship Id="rId11" Type="http://schemas.openxmlformats.org/officeDocument/2006/relationships/slideLayout" Target="../slideLayouts/slideLayout137.xml"/><Relationship Id="rId10" Type="http://schemas.openxmlformats.org/officeDocument/2006/relationships/slideLayout" Target="../slideLayouts/slideLayout136.xml"/><Relationship Id="rId1" Type="http://schemas.openxmlformats.org/officeDocument/2006/relationships/slideLayout" Target="../slideLayouts/slideLayout12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9" Type="http://schemas.openxmlformats.org/officeDocument/2006/relationships/theme" Target="../theme/theme11.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54.xml"/><Relationship Id="rId13" Type="http://schemas.openxmlformats.org/officeDocument/2006/relationships/slideLayout" Target="../slideLayouts/slideLayout153.xml"/><Relationship Id="rId12" Type="http://schemas.openxmlformats.org/officeDocument/2006/relationships/slideLayout" Target="../slideLayouts/slideLayout152.xml"/><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9" Type="http://schemas.openxmlformats.org/officeDocument/2006/relationships/theme" Target="../theme/theme12.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68.xml"/><Relationship Id="rId13" Type="http://schemas.openxmlformats.org/officeDocument/2006/relationships/slideLayout" Target="../slideLayouts/slideLayout167.xml"/><Relationship Id="rId12" Type="http://schemas.openxmlformats.org/officeDocument/2006/relationships/slideLayout" Target="../slideLayouts/slideLayout166.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9" Type="http://schemas.openxmlformats.org/officeDocument/2006/relationships/theme" Target="../theme/theme13.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82.xml"/><Relationship Id="rId13" Type="http://schemas.openxmlformats.org/officeDocument/2006/relationships/slideLayout" Target="../slideLayouts/slideLayout181.xml"/><Relationship Id="rId12" Type="http://schemas.openxmlformats.org/officeDocument/2006/relationships/slideLayout" Target="../slideLayouts/slideLayout180.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9" Type="http://schemas.openxmlformats.org/officeDocument/2006/relationships/theme" Target="../theme/theme14.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96.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openxmlformats.org/officeDocument/2006/relationships/slideLayout" Target="../slideLayouts/slideLayout204.xml"/><Relationship Id="rId7" Type="http://schemas.openxmlformats.org/officeDocument/2006/relationships/slideLayout" Target="../slideLayouts/slideLayout203.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 Id="rId3" Type="http://schemas.openxmlformats.org/officeDocument/2006/relationships/slideLayout" Target="../slideLayouts/slideLayout199.xml"/><Relationship Id="rId2" Type="http://schemas.openxmlformats.org/officeDocument/2006/relationships/slideLayout" Target="../slideLayouts/slideLayout198.xml"/><Relationship Id="rId19" Type="http://schemas.openxmlformats.org/officeDocument/2006/relationships/theme" Target="../theme/theme15.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210.xml"/><Relationship Id="rId13" Type="http://schemas.openxmlformats.org/officeDocument/2006/relationships/slideLayout" Target="../slideLayouts/slideLayout209.xml"/><Relationship Id="rId12" Type="http://schemas.openxmlformats.org/officeDocument/2006/relationships/slideLayout" Target="../slideLayouts/slideLayout208.xml"/><Relationship Id="rId11" Type="http://schemas.openxmlformats.org/officeDocument/2006/relationships/slideLayout" Target="../slideLayouts/slideLayout207.xml"/><Relationship Id="rId10" Type="http://schemas.openxmlformats.org/officeDocument/2006/relationships/slideLayout" Target="../slideLayouts/slideLayout206.xml"/><Relationship Id="rId1" Type="http://schemas.openxmlformats.org/officeDocument/2006/relationships/slideLayout" Target="../slideLayouts/slideLayout197.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9" Type="http://schemas.openxmlformats.org/officeDocument/2006/relationships/theme" Target="../theme/theme16.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224.xml"/><Relationship Id="rId13" Type="http://schemas.openxmlformats.org/officeDocument/2006/relationships/slideLayout" Target="../slideLayouts/slideLayout223.xml"/><Relationship Id="rId12" Type="http://schemas.openxmlformats.org/officeDocument/2006/relationships/slideLayout" Target="../slideLayouts/slideLayout222.xml"/><Relationship Id="rId11" Type="http://schemas.openxmlformats.org/officeDocument/2006/relationships/slideLayout" Target="../slideLayouts/slideLayout221.xml"/><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33.xml"/><Relationship Id="rId8" Type="http://schemas.openxmlformats.org/officeDocument/2006/relationships/slideLayout" Target="../slideLayouts/slideLayout232.xml"/><Relationship Id="rId7" Type="http://schemas.openxmlformats.org/officeDocument/2006/relationships/slideLayout" Target="../slideLayouts/slideLayout231.xml"/><Relationship Id="rId6" Type="http://schemas.openxmlformats.org/officeDocument/2006/relationships/slideLayout" Target="../slideLayouts/slideLayout230.xml"/><Relationship Id="rId5" Type="http://schemas.openxmlformats.org/officeDocument/2006/relationships/slideLayout" Target="../slideLayouts/slideLayout229.xml"/><Relationship Id="rId4" Type="http://schemas.openxmlformats.org/officeDocument/2006/relationships/slideLayout" Target="../slideLayouts/slideLayout228.xml"/><Relationship Id="rId3" Type="http://schemas.openxmlformats.org/officeDocument/2006/relationships/slideLayout" Target="../slideLayouts/slideLayout227.xml"/><Relationship Id="rId2" Type="http://schemas.openxmlformats.org/officeDocument/2006/relationships/slideLayout" Target="../slideLayouts/slideLayout226.xml"/><Relationship Id="rId19" Type="http://schemas.openxmlformats.org/officeDocument/2006/relationships/theme" Target="../theme/theme17.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238.xml"/><Relationship Id="rId13" Type="http://schemas.openxmlformats.org/officeDocument/2006/relationships/slideLayout" Target="../slideLayouts/slideLayout237.xml"/><Relationship Id="rId12" Type="http://schemas.openxmlformats.org/officeDocument/2006/relationships/slideLayout" Target="../slideLayouts/slideLayout236.xml"/><Relationship Id="rId11" Type="http://schemas.openxmlformats.org/officeDocument/2006/relationships/slideLayout" Target="../slideLayouts/slideLayout235.xml"/><Relationship Id="rId10" Type="http://schemas.openxmlformats.org/officeDocument/2006/relationships/slideLayout" Target="../slideLayouts/slideLayout234.xml"/><Relationship Id="rId1" Type="http://schemas.openxmlformats.org/officeDocument/2006/relationships/slideLayout" Target="../slideLayouts/slideLayout225.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47.xml"/><Relationship Id="rId8" Type="http://schemas.openxmlformats.org/officeDocument/2006/relationships/slideLayout" Target="../slideLayouts/slideLayout246.xml"/><Relationship Id="rId7" Type="http://schemas.openxmlformats.org/officeDocument/2006/relationships/slideLayout" Target="../slideLayouts/slideLayout245.xml"/><Relationship Id="rId6" Type="http://schemas.openxmlformats.org/officeDocument/2006/relationships/slideLayout" Target="../slideLayouts/slideLayout244.xml"/><Relationship Id="rId5" Type="http://schemas.openxmlformats.org/officeDocument/2006/relationships/slideLayout" Target="../slideLayouts/slideLayout243.xml"/><Relationship Id="rId4" Type="http://schemas.openxmlformats.org/officeDocument/2006/relationships/slideLayout" Target="../slideLayouts/slideLayout242.xml"/><Relationship Id="rId3" Type="http://schemas.openxmlformats.org/officeDocument/2006/relationships/slideLayout" Target="../slideLayouts/slideLayout241.xml"/><Relationship Id="rId2" Type="http://schemas.openxmlformats.org/officeDocument/2006/relationships/slideLayout" Target="../slideLayouts/slideLayout240.xml"/><Relationship Id="rId19" Type="http://schemas.openxmlformats.org/officeDocument/2006/relationships/theme" Target="../theme/theme18.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252.xml"/><Relationship Id="rId13" Type="http://schemas.openxmlformats.org/officeDocument/2006/relationships/slideLayout" Target="../slideLayouts/slideLayout251.xml"/><Relationship Id="rId12" Type="http://schemas.openxmlformats.org/officeDocument/2006/relationships/slideLayout" Target="../slideLayouts/slideLayout250.xml"/><Relationship Id="rId11" Type="http://schemas.openxmlformats.org/officeDocument/2006/relationships/slideLayout" Target="../slideLayouts/slideLayout249.xml"/><Relationship Id="rId10" Type="http://schemas.openxmlformats.org/officeDocument/2006/relationships/slideLayout" Target="../slideLayouts/slideLayout248.xml"/><Relationship Id="rId1" Type="http://schemas.openxmlformats.org/officeDocument/2006/relationships/slideLayout" Target="../slideLayouts/slideLayout23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61.xml"/><Relationship Id="rId8" Type="http://schemas.openxmlformats.org/officeDocument/2006/relationships/slideLayout" Target="../slideLayouts/slideLayout260.xml"/><Relationship Id="rId7" Type="http://schemas.openxmlformats.org/officeDocument/2006/relationships/slideLayout" Target="../slideLayouts/slideLayout259.xml"/><Relationship Id="rId6" Type="http://schemas.openxmlformats.org/officeDocument/2006/relationships/slideLayout" Target="../slideLayouts/slideLayout258.xml"/><Relationship Id="rId5" Type="http://schemas.openxmlformats.org/officeDocument/2006/relationships/slideLayout" Target="../slideLayouts/slideLayout257.xml"/><Relationship Id="rId4" Type="http://schemas.openxmlformats.org/officeDocument/2006/relationships/slideLayout" Target="../slideLayouts/slideLayout256.xml"/><Relationship Id="rId3" Type="http://schemas.openxmlformats.org/officeDocument/2006/relationships/slideLayout" Target="../slideLayouts/slideLayout255.xml"/><Relationship Id="rId2" Type="http://schemas.openxmlformats.org/officeDocument/2006/relationships/slideLayout" Target="../slideLayouts/slideLayout254.xml"/><Relationship Id="rId19" Type="http://schemas.openxmlformats.org/officeDocument/2006/relationships/theme" Target="../theme/theme19.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266.xml"/><Relationship Id="rId13" Type="http://schemas.openxmlformats.org/officeDocument/2006/relationships/slideLayout" Target="../slideLayouts/slideLayout265.xml"/><Relationship Id="rId12" Type="http://schemas.openxmlformats.org/officeDocument/2006/relationships/slideLayout" Target="../slideLayouts/slideLayout264.xml"/><Relationship Id="rId11" Type="http://schemas.openxmlformats.org/officeDocument/2006/relationships/slideLayout" Target="../slideLayouts/slideLayout263.xml"/><Relationship Id="rId10" Type="http://schemas.openxmlformats.org/officeDocument/2006/relationships/slideLayout" Target="../slideLayouts/slideLayout262.xml"/><Relationship Id="rId1" Type="http://schemas.openxmlformats.org/officeDocument/2006/relationships/slideLayout" Target="../slideLayouts/slideLayout25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9" Type="http://schemas.openxmlformats.org/officeDocument/2006/relationships/theme" Target="../theme/theme2.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75.xml"/><Relationship Id="rId8" Type="http://schemas.openxmlformats.org/officeDocument/2006/relationships/slideLayout" Target="../slideLayouts/slideLayout274.xml"/><Relationship Id="rId7" Type="http://schemas.openxmlformats.org/officeDocument/2006/relationships/slideLayout" Target="../slideLayouts/slideLayout273.xml"/><Relationship Id="rId6" Type="http://schemas.openxmlformats.org/officeDocument/2006/relationships/slideLayout" Target="../slideLayouts/slideLayout272.xml"/><Relationship Id="rId5" Type="http://schemas.openxmlformats.org/officeDocument/2006/relationships/slideLayout" Target="../slideLayouts/slideLayout271.xml"/><Relationship Id="rId4" Type="http://schemas.openxmlformats.org/officeDocument/2006/relationships/slideLayout" Target="../slideLayouts/slideLayout270.xml"/><Relationship Id="rId3" Type="http://schemas.openxmlformats.org/officeDocument/2006/relationships/slideLayout" Target="../slideLayouts/slideLayout269.xml"/><Relationship Id="rId2" Type="http://schemas.openxmlformats.org/officeDocument/2006/relationships/slideLayout" Target="../slideLayouts/slideLayout268.xml"/><Relationship Id="rId19" Type="http://schemas.openxmlformats.org/officeDocument/2006/relationships/theme" Target="../theme/theme20.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280.xml"/><Relationship Id="rId13" Type="http://schemas.openxmlformats.org/officeDocument/2006/relationships/slideLayout" Target="../slideLayouts/slideLayout279.xml"/><Relationship Id="rId12" Type="http://schemas.openxmlformats.org/officeDocument/2006/relationships/slideLayout" Target="../slideLayouts/slideLayout278.xml"/><Relationship Id="rId11" Type="http://schemas.openxmlformats.org/officeDocument/2006/relationships/slideLayout" Target="../slideLayouts/slideLayout277.xml"/><Relationship Id="rId10" Type="http://schemas.openxmlformats.org/officeDocument/2006/relationships/slideLayout" Target="../slideLayouts/slideLayout276.xml"/><Relationship Id="rId1" Type="http://schemas.openxmlformats.org/officeDocument/2006/relationships/slideLayout" Target="../slideLayouts/slideLayout267.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9" Type="http://schemas.openxmlformats.org/officeDocument/2006/relationships/theme" Target="../theme/theme21.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294.xml"/><Relationship Id="rId13" Type="http://schemas.openxmlformats.org/officeDocument/2006/relationships/slideLayout" Target="../slideLayouts/slideLayout293.xml"/><Relationship Id="rId12" Type="http://schemas.openxmlformats.org/officeDocument/2006/relationships/slideLayout" Target="../slideLayouts/slideLayout292.xml"/><Relationship Id="rId11" Type="http://schemas.openxmlformats.org/officeDocument/2006/relationships/slideLayout" Target="../slideLayouts/slideLayout291.xml"/><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03.xml"/><Relationship Id="rId8" Type="http://schemas.openxmlformats.org/officeDocument/2006/relationships/slideLayout" Target="../slideLayouts/slideLayout302.xml"/><Relationship Id="rId7" Type="http://schemas.openxmlformats.org/officeDocument/2006/relationships/slideLayout" Target="../slideLayouts/slideLayout301.xml"/><Relationship Id="rId6" Type="http://schemas.openxmlformats.org/officeDocument/2006/relationships/slideLayout" Target="../slideLayouts/slideLayout300.xml"/><Relationship Id="rId5" Type="http://schemas.openxmlformats.org/officeDocument/2006/relationships/slideLayout" Target="../slideLayouts/slideLayout299.xml"/><Relationship Id="rId4" Type="http://schemas.openxmlformats.org/officeDocument/2006/relationships/slideLayout" Target="../slideLayouts/slideLayout298.xml"/><Relationship Id="rId3" Type="http://schemas.openxmlformats.org/officeDocument/2006/relationships/slideLayout" Target="../slideLayouts/slideLayout297.xml"/><Relationship Id="rId2" Type="http://schemas.openxmlformats.org/officeDocument/2006/relationships/slideLayout" Target="../slideLayouts/slideLayout296.xml"/><Relationship Id="rId19" Type="http://schemas.openxmlformats.org/officeDocument/2006/relationships/theme" Target="../theme/theme22.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308.xml"/><Relationship Id="rId13" Type="http://schemas.openxmlformats.org/officeDocument/2006/relationships/slideLayout" Target="../slideLayouts/slideLayout307.xml"/><Relationship Id="rId12" Type="http://schemas.openxmlformats.org/officeDocument/2006/relationships/slideLayout" Target="../slideLayouts/slideLayout306.xml"/><Relationship Id="rId11" Type="http://schemas.openxmlformats.org/officeDocument/2006/relationships/slideLayout" Target="../slideLayouts/slideLayout305.xml"/><Relationship Id="rId10" Type="http://schemas.openxmlformats.org/officeDocument/2006/relationships/slideLayout" Target="../slideLayouts/slideLayout304.xml"/><Relationship Id="rId1" Type="http://schemas.openxmlformats.org/officeDocument/2006/relationships/slideLayout" Target="../slideLayouts/slideLayout295.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17.xml"/><Relationship Id="rId8" Type="http://schemas.openxmlformats.org/officeDocument/2006/relationships/slideLayout" Target="../slideLayouts/slideLayout316.xml"/><Relationship Id="rId7" Type="http://schemas.openxmlformats.org/officeDocument/2006/relationships/slideLayout" Target="../slideLayouts/slideLayout315.xml"/><Relationship Id="rId6" Type="http://schemas.openxmlformats.org/officeDocument/2006/relationships/slideLayout" Target="../slideLayouts/slideLayout314.xml"/><Relationship Id="rId5" Type="http://schemas.openxmlformats.org/officeDocument/2006/relationships/slideLayout" Target="../slideLayouts/slideLayout313.xml"/><Relationship Id="rId4" Type="http://schemas.openxmlformats.org/officeDocument/2006/relationships/slideLayout" Target="../slideLayouts/slideLayout312.xml"/><Relationship Id="rId3" Type="http://schemas.openxmlformats.org/officeDocument/2006/relationships/slideLayout" Target="../slideLayouts/slideLayout311.xml"/><Relationship Id="rId2" Type="http://schemas.openxmlformats.org/officeDocument/2006/relationships/slideLayout" Target="../slideLayouts/slideLayout310.xml"/><Relationship Id="rId19" Type="http://schemas.openxmlformats.org/officeDocument/2006/relationships/theme" Target="../theme/theme23.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322.xml"/><Relationship Id="rId13" Type="http://schemas.openxmlformats.org/officeDocument/2006/relationships/slideLayout" Target="../slideLayouts/slideLayout321.xml"/><Relationship Id="rId12" Type="http://schemas.openxmlformats.org/officeDocument/2006/relationships/slideLayout" Target="../slideLayouts/slideLayout320.xml"/><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 Type="http://schemas.openxmlformats.org/officeDocument/2006/relationships/slideLayout" Target="../slideLayouts/slideLayout309.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331.xml"/><Relationship Id="rId8" Type="http://schemas.openxmlformats.org/officeDocument/2006/relationships/slideLayout" Target="../slideLayouts/slideLayout330.xml"/><Relationship Id="rId7" Type="http://schemas.openxmlformats.org/officeDocument/2006/relationships/slideLayout" Target="../slideLayouts/slideLayout329.xml"/><Relationship Id="rId6" Type="http://schemas.openxmlformats.org/officeDocument/2006/relationships/slideLayout" Target="../slideLayouts/slideLayout328.xml"/><Relationship Id="rId5" Type="http://schemas.openxmlformats.org/officeDocument/2006/relationships/slideLayout" Target="../slideLayouts/slideLayout327.xml"/><Relationship Id="rId4" Type="http://schemas.openxmlformats.org/officeDocument/2006/relationships/slideLayout" Target="../slideLayouts/slideLayout326.xml"/><Relationship Id="rId3" Type="http://schemas.openxmlformats.org/officeDocument/2006/relationships/slideLayout" Target="../slideLayouts/slideLayout325.xml"/><Relationship Id="rId2" Type="http://schemas.openxmlformats.org/officeDocument/2006/relationships/slideLayout" Target="../slideLayouts/slideLayout324.xml"/><Relationship Id="rId19" Type="http://schemas.openxmlformats.org/officeDocument/2006/relationships/theme" Target="../theme/theme24.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336.xml"/><Relationship Id="rId13" Type="http://schemas.openxmlformats.org/officeDocument/2006/relationships/slideLayout" Target="../slideLayouts/slideLayout335.xml"/><Relationship Id="rId12" Type="http://schemas.openxmlformats.org/officeDocument/2006/relationships/slideLayout" Target="../slideLayouts/slideLayout334.xml"/><Relationship Id="rId11" Type="http://schemas.openxmlformats.org/officeDocument/2006/relationships/slideLayout" Target="../slideLayouts/slideLayout333.xml"/><Relationship Id="rId10" Type="http://schemas.openxmlformats.org/officeDocument/2006/relationships/slideLayout" Target="../slideLayouts/slideLayout332.xml"/><Relationship Id="rId1" Type="http://schemas.openxmlformats.org/officeDocument/2006/relationships/slideLayout" Target="../slideLayouts/slideLayout323.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345.xml"/><Relationship Id="rId8" Type="http://schemas.openxmlformats.org/officeDocument/2006/relationships/slideLayout" Target="../slideLayouts/slideLayout344.xml"/><Relationship Id="rId7" Type="http://schemas.openxmlformats.org/officeDocument/2006/relationships/slideLayout" Target="../slideLayouts/slideLayout343.xml"/><Relationship Id="rId6" Type="http://schemas.openxmlformats.org/officeDocument/2006/relationships/slideLayout" Target="../slideLayouts/slideLayout342.xml"/><Relationship Id="rId5" Type="http://schemas.openxmlformats.org/officeDocument/2006/relationships/slideLayout" Target="../slideLayouts/slideLayout341.xml"/><Relationship Id="rId4" Type="http://schemas.openxmlformats.org/officeDocument/2006/relationships/slideLayout" Target="../slideLayouts/slideLayout340.xml"/><Relationship Id="rId3" Type="http://schemas.openxmlformats.org/officeDocument/2006/relationships/slideLayout" Target="../slideLayouts/slideLayout339.xml"/><Relationship Id="rId2" Type="http://schemas.openxmlformats.org/officeDocument/2006/relationships/slideLayout" Target="../slideLayouts/slideLayout338.xml"/><Relationship Id="rId19" Type="http://schemas.openxmlformats.org/officeDocument/2006/relationships/theme" Target="../theme/theme25.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350.xml"/><Relationship Id="rId13" Type="http://schemas.openxmlformats.org/officeDocument/2006/relationships/slideLayout" Target="../slideLayouts/slideLayout349.xml"/><Relationship Id="rId12" Type="http://schemas.openxmlformats.org/officeDocument/2006/relationships/slideLayout" Target="../slideLayouts/slideLayout348.xml"/><Relationship Id="rId11" Type="http://schemas.openxmlformats.org/officeDocument/2006/relationships/slideLayout" Target="../slideLayouts/slideLayout347.xml"/><Relationship Id="rId10" Type="http://schemas.openxmlformats.org/officeDocument/2006/relationships/slideLayout" Target="../slideLayouts/slideLayout346.xml"/><Relationship Id="rId1" Type="http://schemas.openxmlformats.org/officeDocument/2006/relationships/slideLayout" Target="../slideLayouts/slideLayout337.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59.xml"/><Relationship Id="rId8" Type="http://schemas.openxmlformats.org/officeDocument/2006/relationships/slideLayout" Target="../slideLayouts/slideLayout358.xml"/><Relationship Id="rId7" Type="http://schemas.openxmlformats.org/officeDocument/2006/relationships/slideLayout" Target="../slideLayouts/slideLayout357.xml"/><Relationship Id="rId6" Type="http://schemas.openxmlformats.org/officeDocument/2006/relationships/slideLayout" Target="../slideLayouts/slideLayout356.xml"/><Relationship Id="rId5" Type="http://schemas.openxmlformats.org/officeDocument/2006/relationships/slideLayout" Target="../slideLayouts/slideLayout355.xml"/><Relationship Id="rId4" Type="http://schemas.openxmlformats.org/officeDocument/2006/relationships/slideLayout" Target="../slideLayouts/slideLayout354.xml"/><Relationship Id="rId3" Type="http://schemas.openxmlformats.org/officeDocument/2006/relationships/slideLayout" Target="../slideLayouts/slideLayout353.xml"/><Relationship Id="rId2" Type="http://schemas.openxmlformats.org/officeDocument/2006/relationships/slideLayout" Target="../slideLayouts/slideLayout352.xml"/><Relationship Id="rId19" Type="http://schemas.openxmlformats.org/officeDocument/2006/relationships/theme" Target="../theme/theme26.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364.xml"/><Relationship Id="rId13" Type="http://schemas.openxmlformats.org/officeDocument/2006/relationships/slideLayout" Target="../slideLayouts/slideLayout363.xml"/><Relationship Id="rId12" Type="http://schemas.openxmlformats.org/officeDocument/2006/relationships/slideLayout" Target="../slideLayouts/slideLayout362.xml"/><Relationship Id="rId11" Type="http://schemas.openxmlformats.org/officeDocument/2006/relationships/slideLayout" Target="../slideLayouts/slideLayout361.xml"/><Relationship Id="rId10" Type="http://schemas.openxmlformats.org/officeDocument/2006/relationships/slideLayout" Target="../slideLayouts/slideLayout360.xml"/><Relationship Id="rId1" Type="http://schemas.openxmlformats.org/officeDocument/2006/relationships/slideLayout" Target="../slideLayouts/slideLayout3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73.xml"/><Relationship Id="rId8" Type="http://schemas.openxmlformats.org/officeDocument/2006/relationships/slideLayout" Target="../slideLayouts/slideLayout372.xml"/><Relationship Id="rId7" Type="http://schemas.openxmlformats.org/officeDocument/2006/relationships/slideLayout" Target="../slideLayouts/slideLayout371.xml"/><Relationship Id="rId6" Type="http://schemas.openxmlformats.org/officeDocument/2006/relationships/slideLayout" Target="../slideLayouts/slideLayout370.xml"/><Relationship Id="rId5" Type="http://schemas.openxmlformats.org/officeDocument/2006/relationships/slideLayout" Target="../slideLayouts/slideLayout369.xml"/><Relationship Id="rId4" Type="http://schemas.openxmlformats.org/officeDocument/2006/relationships/slideLayout" Target="../slideLayouts/slideLayout368.xml"/><Relationship Id="rId3" Type="http://schemas.openxmlformats.org/officeDocument/2006/relationships/slideLayout" Target="../slideLayouts/slideLayout367.xml"/><Relationship Id="rId2" Type="http://schemas.openxmlformats.org/officeDocument/2006/relationships/slideLayout" Target="../slideLayouts/slideLayout366.xml"/><Relationship Id="rId19" Type="http://schemas.openxmlformats.org/officeDocument/2006/relationships/theme" Target="../theme/theme27.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378.xml"/><Relationship Id="rId13" Type="http://schemas.openxmlformats.org/officeDocument/2006/relationships/slideLayout" Target="../slideLayouts/slideLayout377.xml"/><Relationship Id="rId12" Type="http://schemas.openxmlformats.org/officeDocument/2006/relationships/slideLayout" Target="../slideLayouts/slideLayout376.xml"/><Relationship Id="rId11" Type="http://schemas.openxmlformats.org/officeDocument/2006/relationships/slideLayout" Target="../slideLayouts/slideLayout375.xml"/><Relationship Id="rId10" Type="http://schemas.openxmlformats.org/officeDocument/2006/relationships/slideLayout" Target="../slideLayouts/slideLayout374.xml"/><Relationship Id="rId1" Type="http://schemas.openxmlformats.org/officeDocument/2006/relationships/slideLayout" Target="../slideLayouts/slideLayout365.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87.xml"/><Relationship Id="rId8" Type="http://schemas.openxmlformats.org/officeDocument/2006/relationships/slideLayout" Target="../slideLayouts/slideLayout386.xml"/><Relationship Id="rId7" Type="http://schemas.openxmlformats.org/officeDocument/2006/relationships/slideLayout" Target="../slideLayouts/slideLayout385.xml"/><Relationship Id="rId6" Type="http://schemas.openxmlformats.org/officeDocument/2006/relationships/slideLayout" Target="../slideLayouts/slideLayout384.xml"/><Relationship Id="rId5" Type="http://schemas.openxmlformats.org/officeDocument/2006/relationships/slideLayout" Target="../slideLayouts/slideLayout383.xml"/><Relationship Id="rId4" Type="http://schemas.openxmlformats.org/officeDocument/2006/relationships/slideLayout" Target="../slideLayouts/slideLayout382.xml"/><Relationship Id="rId3" Type="http://schemas.openxmlformats.org/officeDocument/2006/relationships/slideLayout" Target="../slideLayouts/slideLayout381.xml"/><Relationship Id="rId2" Type="http://schemas.openxmlformats.org/officeDocument/2006/relationships/slideLayout" Target="../slideLayouts/slideLayout380.xml"/><Relationship Id="rId19" Type="http://schemas.openxmlformats.org/officeDocument/2006/relationships/theme" Target="../theme/theme28.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392.xml"/><Relationship Id="rId13" Type="http://schemas.openxmlformats.org/officeDocument/2006/relationships/slideLayout" Target="../slideLayouts/slideLayout391.xml"/><Relationship Id="rId12" Type="http://schemas.openxmlformats.org/officeDocument/2006/relationships/slideLayout" Target="../slideLayouts/slideLayout390.xml"/><Relationship Id="rId11" Type="http://schemas.openxmlformats.org/officeDocument/2006/relationships/slideLayout" Target="../slideLayouts/slideLayout389.xml"/><Relationship Id="rId10" Type="http://schemas.openxmlformats.org/officeDocument/2006/relationships/slideLayout" Target="../slideLayouts/slideLayout388.xml"/><Relationship Id="rId1" Type="http://schemas.openxmlformats.org/officeDocument/2006/relationships/slideLayout" Target="../slideLayouts/slideLayout379.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401.xml"/><Relationship Id="rId8" Type="http://schemas.openxmlformats.org/officeDocument/2006/relationships/slideLayout" Target="../slideLayouts/slideLayout400.xml"/><Relationship Id="rId7" Type="http://schemas.openxmlformats.org/officeDocument/2006/relationships/slideLayout" Target="../slideLayouts/slideLayout399.xml"/><Relationship Id="rId6" Type="http://schemas.openxmlformats.org/officeDocument/2006/relationships/slideLayout" Target="../slideLayouts/slideLayout398.xml"/><Relationship Id="rId5" Type="http://schemas.openxmlformats.org/officeDocument/2006/relationships/slideLayout" Target="../slideLayouts/slideLayout397.xml"/><Relationship Id="rId4" Type="http://schemas.openxmlformats.org/officeDocument/2006/relationships/slideLayout" Target="../slideLayouts/slideLayout396.xml"/><Relationship Id="rId3" Type="http://schemas.openxmlformats.org/officeDocument/2006/relationships/slideLayout" Target="../slideLayouts/slideLayout395.xml"/><Relationship Id="rId2" Type="http://schemas.openxmlformats.org/officeDocument/2006/relationships/slideLayout" Target="../slideLayouts/slideLayout394.xml"/><Relationship Id="rId19" Type="http://schemas.openxmlformats.org/officeDocument/2006/relationships/theme" Target="../theme/theme29.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406.xml"/><Relationship Id="rId13" Type="http://schemas.openxmlformats.org/officeDocument/2006/relationships/slideLayout" Target="../slideLayouts/slideLayout405.xml"/><Relationship Id="rId12" Type="http://schemas.openxmlformats.org/officeDocument/2006/relationships/slideLayout" Target="../slideLayouts/slideLayout404.xml"/><Relationship Id="rId11" Type="http://schemas.openxmlformats.org/officeDocument/2006/relationships/slideLayout" Target="../slideLayouts/slideLayout403.xml"/><Relationship Id="rId10" Type="http://schemas.openxmlformats.org/officeDocument/2006/relationships/slideLayout" Target="../slideLayouts/slideLayout402.xml"/><Relationship Id="rId1" Type="http://schemas.openxmlformats.org/officeDocument/2006/relationships/slideLayout" Target="../slideLayouts/slideLayout39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9" Type="http://schemas.openxmlformats.org/officeDocument/2006/relationships/theme" Target="../theme/theme3.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9" Type="http://schemas.openxmlformats.org/officeDocument/2006/relationships/theme" Target="../theme/theme4.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56.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9" Type="http://schemas.openxmlformats.org/officeDocument/2006/relationships/theme" Target="../theme/theme5.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70.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9" Type="http://schemas.openxmlformats.org/officeDocument/2006/relationships/theme" Target="../theme/theme6.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84.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9" Type="http://schemas.openxmlformats.org/officeDocument/2006/relationships/theme" Target="../theme/theme7.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98.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9" Type="http://schemas.openxmlformats.org/officeDocument/2006/relationships/theme" Target="../theme/theme8.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1.xml"/><Relationship Id="rId8" Type="http://schemas.openxmlformats.org/officeDocument/2006/relationships/slideLayout" Target="../slideLayouts/slideLayout120.xml"/><Relationship Id="rId7" Type="http://schemas.openxmlformats.org/officeDocument/2006/relationships/slideLayout" Target="../slideLayouts/slideLayout119.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9" Type="http://schemas.openxmlformats.org/officeDocument/2006/relationships/theme" Target="../theme/theme9.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png"/><Relationship Id="rId14" Type="http://schemas.openxmlformats.org/officeDocument/2006/relationships/slideLayout" Target="../slideLayouts/slideLayout126.xml"/><Relationship Id="rId13" Type="http://schemas.openxmlformats.org/officeDocument/2006/relationships/slideLayout" Target="../slideLayouts/slideLayout125.xml"/><Relationship Id="rId12" Type="http://schemas.openxmlformats.org/officeDocument/2006/relationships/slideLayout" Target="../slideLayouts/slideLayout124.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126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1267" name="Rectangle 3"/>
          <p:cNvSpPr>
            <a:spLocks noGrp="1"/>
          </p:cNvSpPr>
          <p:nvPr>
            <p:ph type="body" idx="1"/>
          </p:nvPr>
        </p:nvSpPr>
        <p:spPr>
          <a:xfrm>
            <a:off x="457200" y="1600200"/>
            <a:ext cx="8229600" cy="45720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chemeClr val="tx1"/>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1D84A26-E091-44A9-82C2-7B186819BDB0}"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029" name="Rectangle 5"/>
          <p:cNvSpPr>
            <a:spLocks noGrp="1" noChangeArrowheads="1"/>
          </p:cNvSpPr>
          <p:nvPr>
            <p:ph type="sldNum" sz="quarter" idx="4"/>
          </p:nvPr>
        </p:nvSpPr>
        <p:spPr bwMode="auto">
          <a:xfrm>
            <a:off x="6934200" y="64008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ea typeface="宋体" panose="02010600030101010101" pitchFamily="2" charset="-122"/>
              </a:defRPr>
            </a:lvl1pPr>
          </a:lstStyle>
          <a:p>
            <a:pPr lvl="0" eaLnBrk="1" hangingPunct="1">
              <a:buNone/>
            </a:pPr>
            <a:fld id="{9A0DB2DC-4C9A-4742-B13C-FB6460FD3503}" type="slidenum">
              <a:rPr lang="zh-CN" altLang="zh-CN" dirty="0">
                <a:latin typeface="Arial" panose="020B0604020202020204" pitchFamily="34" charset="0"/>
              </a:rPr>
            </a:fld>
            <a:endParaRPr lang="zh-CN" altLang="zh-CN" dirty="0">
              <a:latin typeface="Arial" panose="020B0604020202020204" pitchFamily="34" charset="0"/>
            </a:endParaRPr>
          </a:p>
        </p:txBody>
      </p:sp>
      <p:sp>
        <p:nvSpPr>
          <p:cNvPr id="1030" name="未知"/>
          <p:cNvSpPr/>
          <p:nvPr/>
        </p:nvSpPr>
        <p:spPr bwMode="auto">
          <a:xfrm>
            <a:off x="0" y="298450"/>
            <a:ext cx="9150350" cy="920750"/>
          </a:xfrm>
          <a:custGeom>
            <a:avLst/>
            <a:gdLst/>
            <a:ahLst/>
            <a:cxnLst>
              <a:cxn ang="0">
                <a:pos x="14404" y="5"/>
              </a:cxn>
              <a:cxn ang="0">
                <a:pos x="4" y="5"/>
              </a:cxn>
              <a:cxn ang="0">
                <a:pos x="0" y="0"/>
              </a:cxn>
              <a:cxn ang="0">
                <a:pos x="4" y="5"/>
              </a:cxn>
              <a:cxn ang="0">
                <a:pos x="4" y="1445"/>
              </a:cxn>
              <a:cxn ang="0">
                <a:pos x="14404" y="1445"/>
              </a:cxn>
              <a:cxn ang="0">
                <a:pos x="14409" y="1450"/>
              </a:cxn>
              <a:cxn ang="0">
                <a:pos x="14404" y="1445"/>
              </a:cxn>
              <a:cxn ang="0">
                <a:pos x="14404" y="5"/>
              </a:cxn>
            </a:cxnLst>
            <a:rect l="0" t="0" r="r" b="b"/>
            <a:pathLst>
              <a:path w="14409" h="1450">
                <a:moveTo>
                  <a:pt x="14404" y="5"/>
                </a:moveTo>
                <a:lnTo>
                  <a:pt x="4" y="5"/>
                </a:lnTo>
                <a:lnTo>
                  <a:pt x="0" y="0"/>
                </a:lnTo>
                <a:lnTo>
                  <a:pt x="4" y="5"/>
                </a:lnTo>
                <a:lnTo>
                  <a:pt x="4" y="1445"/>
                </a:lnTo>
                <a:lnTo>
                  <a:pt x="14404" y="1445"/>
                </a:lnTo>
                <a:lnTo>
                  <a:pt x="14409" y="1450"/>
                </a:lnTo>
                <a:lnTo>
                  <a:pt x="14404" y="1445"/>
                </a:lnTo>
                <a:lnTo>
                  <a:pt x="14404" y="5"/>
                </a:lnTo>
                <a:close/>
              </a:path>
            </a:pathLst>
          </a:custGeom>
          <a:blipFill dpi="0" rotWithShape="0">
            <a:blip r:embed="rId16"/>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
        <p:nvSpPr>
          <p:cNvPr id="1031" name="未知"/>
          <p:cNvSpPr/>
          <p:nvPr/>
        </p:nvSpPr>
        <p:spPr bwMode="auto">
          <a:xfrm>
            <a:off x="0" y="1212850"/>
            <a:ext cx="9150350" cy="82550"/>
          </a:xfrm>
          <a:custGeom>
            <a:avLst/>
            <a:gdLst/>
            <a:ahLst/>
            <a:cxnLst>
              <a:cxn ang="0">
                <a:pos x="14404" y="5"/>
              </a:cxn>
              <a:cxn ang="0">
                <a:pos x="4" y="5"/>
              </a:cxn>
              <a:cxn ang="0">
                <a:pos x="0" y="0"/>
              </a:cxn>
              <a:cxn ang="0">
                <a:pos x="4" y="5"/>
              </a:cxn>
              <a:cxn ang="0">
                <a:pos x="4" y="125"/>
              </a:cxn>
              <a:cxn ang="0">
                <a:pos x="14404" y="125"/>
              </a:cxn>
              <a:cxn ang="0">
                <a:pos x="14409" y="130"/>
              </a:cxn>
              <a:cxn ang="0">
                <a:pos x="14404" y="125"/>
              </a:cxn>
              <a:cxn ang="0">
                <a:pos x="14404" y="5"/>
              </a:cxn>
            </a:cxnLst>
            <a:rect l="0" t="0" r="r" b="b"/>
            <a:pathLst>
              <a:path w="14409" h="130">
                <a:moveTo>
                  <a:pt x="14404" y="5"/>
                </a:moveTo>
                <a:lnTo>
                  <a:pt x="4" y="5"/>
                </a:lnTo>
                <a:lnTo>
                  <a:pt x="0" y="0"/>
                </a:lnTo>
                <a:lnTo>
                  <a:pt x="4" y="5"/>
                </a:lnTo>
                <a:lnTo>
                  <a:pt x="4" y="125"/>
                </a:lnTo>
                <a:lnTo>
                  <a:pt x="14404" y="125"/>
                </a:lnTo>
                <a:lnTo>
                  <a:pt x="14409" y="130"/>
                </a:lnTo>
                <a:lnTo>
                  <a:pt x="14404" y="125"/>
                </a:lnTo>
                <a:lnTo>
                  <a:pt x="14404" y="5"/>
                </a:lnTo>
                <a:close/>
              </a:path>
            </a:pathLst>
          </a:custGeom>
          <a:blipFill dpi="0" rotWithShape="0">
            <a:blip r:embed="rId17"/>
            <a:srcRect/>
            <a:stretch>
              <a:fillRect/>
            </a:stretch>
          </a:blip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7570"/>
              </a:solidFill>
              <a:effectLst/>
              <a:uLnTx/>
              <a:uFillTx/>
              <a:latin typeface="Arial" panose="020B0604020202020204" pitchFamily="34" charset="0"/>
              <a:ea typeface="楷体_GB2312" panose="02010609030101010101" pitchFamily="1" charset="-122"/>
              <a:cs typeface="+mn-cs"/>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sldNum="0" hdr="0" ftr="0"/>
  <p:txStyles>
    <p:titleStyle>
      <a:lvl1pPr algn="ctr" rtl="0" eaLnBrk="0" fontAlgn="base" hangingPunct="0">
        <a:spcBef>
          <a:spcPct val="0"/>
        </a:spcBef>
        <a:spcAft>
          <a:spcPct val="0"/>
        </a:spcAft>
        <a:defRPr sz="3200">
          <a:solidFill>
            <a:srgbClr val="170981"/>
          </a:solidFill>
          <a:latin typeface="+mj-lt"/>
          <a:ea typeface="+mj-ea"/>
          <a:cs typeface="+mj-cs"/>
        </a:defRPr>
      </a:lvl1pPr>
      <a:lvl2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200">
          <a:solidFill>
            <a:srgbClr val="17098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200">
          <a:solidFill>
            <a:srgbClr val="170981"/>
          </a:solidFill>
          <a:latin typeface="Arial" panose="020B0604020202020204" pitchFamily="34" charset="0"/>
          <a:ea typeface="宋体" panose="02010600030101010101" pitchFamily="2" charset="-122"/>
        </a:defRPr>
      </a:lvl9pPr>
    </p:titleStyle>
    <p:bodyStyle>
      <a:lvl1pPr marL="342900" indent="-342900" algn="just" rtl="0" eaLnBrk="0" fontAlgn="base" hangingPunct="0">
        <a:spcBef>
          <a:spcPct val="20000"/>
        </a:spcBef>
        <a:spcAft>
          <a:spcPct val="0"/>
        </a:spcAft>
        <a:buSzPct val="100000"/>
        <a:buFont typeface="Wingdings" panose="05000000000000000000" pitchFamily="2" charset="2"/>
        <a:buBlip>
          <a:blip r:embed="rId18"/>
        </a:buBlip>
        <a:defRPr sz="2800">
          <a:solidFill>
            <a:srgbClr val="170981"/>
          </a:solidFill>
          <a:latin typeface="+mn-lt"/>
          <a:ea typeface="+mn-ea"/>
          <a:cs typeface="+mn-cs"/>
        </a:defRPr>
      </a:lvl1pPr>
      <a:lvl2pPr marL="742950" indent="-285750" algn="just" rtl="0" eaLnBrk="0" fontAlgn="base" hangingPunct="0">
        <a:spcBef>
          <a:spcPct val="20000"/>
        </a:spcBef>
        <a:spcAft>
          <a:spcPct val="0"/>
        </a:spcAft>
        <a:buChar char="–"/>
        <a:defRPr sz="2400">
          <a:solidFill>
            <a:srgbClr val="170981"/>
          </a:solidFill>
          <a:latin typeface="+mn-lt"/>
          <a:ea typeface="+mn-ea"/>
        </a:defRPr>
      </a:lvl2pPr>
      <a:lvl3pPr marL="1143000" indent="-228600" algn="just" rtl="0" eaLnBrk="0" fontAlgn="base" hangingPunct="0">
        <a:spcBef>
          <a:spcPct val="20000"/>
        </a:spcBef>
        <a:spcAft>
          <a:spcPct val="0"/>
        </a:spcAft>
        <a:buChar char="•"/>
        <a:defRPr sz="2000">
          <a:solidFill>
            <a:srgbClr val="170981"/>
          </a:solidFill>
          <a:latin typeface="+mn-lt"/>
          <a:ea typeface="+mn-ea"/>
        </a:defRPr>
      </a:lvl3pPr>
      <a:lvl4pPr marL="1600200" indent="-228600" algn="just" rtl="0" eaLnBrk="0" fontAlgn="base" hangingPunct="0">
        <a:spcBef>
          <a:spcPct val="20000"/>
        </a:spcBef>
        <a:spcAft>
          <a:spcPct val="0"/>
        </a:spcAft>
        <a:buChar char="–"/>
        <a:defRPr sz="2000">
          <a:solidFill>
            <a:srgbClr val="170981"/>
          </a:solidFill>
          <a:latin typeface="+mn-lt"/>
          <a:ea typeface="+mn-ea"/>
        </a:defRPr>
      </a:lvl4pPr>
      <a:lvl5pPr marL="2057400" indent="-228600" algn="just" rtl="0" eaLnBrk="0" fontAlgn="base" hangingPunct="0">
        <a:spcBef>
          <a:spcPct val="20000"/>
        </a:spcBef>
        <a:spcAft>
          <a:spcPct val="0"/>
        </a:spcAft>
        <a:buChar char="»"/>
        <a:defRPr sz="2000">
          <a:solidFill>
            <a:srgbClr val="170981"/>
          </a:solidFill>
          <a:latin typeface="+mn-lt"/>
          <a:ea typeface="+mn-ea"/>
        </a:defRPr>
      </a:lvl5pPr>
      <a:lvl6pPr marL="2514600" indent="-228600" algn="just" rtl="0" fontAlgn="base">
        <a:spcBef>
          <a:spcPct val="20000"/>
        </a:spcBef>
        <a:spcAft>
          <a:spcPct val="0"/>
        </a:spcAft>
        <a:buChar char="»"/>
        <a:defRPr sz="2000">
          <a:solidFill>
            <a:srgbClr val="170981"/>
          </a:solidFill>
          <a:latin typeface="+mn-lt"/>
          <a:ea typeface="+mn-ea"/>
        </a:defRPr>
      </a:lvl6pPr>
      <a:lvl7pPr marL="2971800" indent="-228600" algn="just" rtl="0" fontAlgn="base">
        <a:spcBef>
          <a:spcPct val="20000"/>
        </a:spcBef>
        <a:spcAft>
          <a:spcPct val="0"/>
        </a:spcAft>
        <a:buChar char="»"/>
        <a:defRPr sz="2000">
          <a:solidFill>
            <a:srgbClr val="170981"/>
          </a:solidFill>
          <a:latin typeface="+mn-lt"/>
          <a:ea typeface="+mn-ea"/>
        </a:defRPr>
      </a:lvl7pPr>
      <a:lvl8pPr marL="3429000" indent="-228600" algn="just" rtl="0" fontAlgn="base">
        <a:spcBef>
          <a:spcPct val="20000"/>
        </a:spcBef>
        <a:spcAft>
          <a:spcPct val="0"/>
        </a:spcAft>
        <a:buChar char="»"/>
        <a:defRPr sz="2000">
          <a:solidFill>
            <a:srgbClr val="170981"/>
          </a:solidFill>
          <a:latin typeface="+mn-lt"/>
          <a:ea typeface="+mn-ea"/>
        </a:defRPr>
      </a:lvl8pPr>
      <a:lvl9pPr marL="3886200" indent="-228600" algn="just" rtl="0" fontAlgn="base">
        <a:spcBef>
          <a:spcPct val="20000"/>
        </a:spcBef>
        <a:spcAft>
          <a:spcPct val="0"/>
        </a:spcAft>
        <a:buChar char="»"/>
        <a:defRPr sz="2000">
          <a:solidFill>
            <a:srgbClr val="17098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24.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9.wmf"/><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wmf"/><Relationship Id="rId7" Type="http://schemas.openxmlformats.org/officeDocument/2006/relationships/oleObject" Target="../embeddings/oleObject6.bin"/><Relationship Id="rId6" Type="http://schemas.openxmlformats.org/officeDocument/2006/relationships/image" Target="../media/image21.wmf"/><Relationship Id="rId5" Type="http://schemas.openxmlformats.org/officeDocument/2006/relationships/oleObject" Target="../embeddings/oleObject5.bin"/><Relationship Id="rId4" Type="http://schemas.openxmlformats.org/officeDocument/2006/relationships/image" Target="../media/image20.wmf"/><Relationship Id="rId3" Type="http://schemas.openxmlformats.org/officeDocument/2006/relationships/oleObject" Target="../embeddings/oleObject4.bin"/><Relationship Id="rId2" Type="http://schemas.openxmlformats.org/officeDocument/2006/relationships/image" Target="../media/image19.wmf"/><Relationship Id="rId12" Type="http://schemas.openxmlformats.org/officeDocument/2006/relationships/vmlDrawing" Target="../drawings/vmlDrawing3.vml"/><Relationship Id="rId11" Type="http://schemas.openxmlformats.org/officeDocument/2006/relationships/slideLayout" Target="../slideLayouts/slideLayout2.xml"/><Relationship Id="rId10" Type="http://schemas.openxmlformats.org/officeDocument/2006/relationships/image" Target="../media/image24.png"/><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34.wmf"/><Relationship Id="rId1"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66.xml"/><Relationship Id="rId4" Type="http://schemas.openxmlformats.org/officeDocument/2006/relationships/image" Target="../media/image38.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40.wmf"/><Relationship Id="rId1" Type="http://schemas.openxmlformats.org/officeDocument/2006/relationships/oleObject" Target="../embeddings/oleObject8.bin"/></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380.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7" Type="http://schemas.openxmlformats.org/officeDocument/2006/relationships/vmlDrawing" Target="../drawings/vmlDrawing6.vml"/><Relationship Id="rId6"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wmf"/><Relationship Id="rId3" Type="http://schemas.openxmlformats.org/officeDocument/2006/relationships/oleObject" Target="../embeddings/oleObject10.bin"/><Relationship Id="rId2" Type="http://schemas.openxmlformats.org/officeDocument/2006/relationships/image" Target="../media/image40.wmf"/><Relationship Id="rId1"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52.xml"/><Relationship Id="rId2" Type="http://schemas.openxmlformats.org/officeDocument/2006/relationships/image" Target="../media/image55.png"/><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image" Target="../media/image65.png"/><Relationship Id="rId1"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66.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67.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00.xml"/><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14.xml"/><Relationship Id="rId1" Type="http://schemas.openxmlformats.org/officeDocument/2006/relationships/image" Target="../media/image70.pn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12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GI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42.xml"/><Relationship Id="rId1"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56.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70.xml"/><Relationship Id="rId2" Type="http://schemas.openxmlformats.org/officeDocument/2006/relationships/image" Target="../media/image79.png"/><Relationship Id="rId1"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84.xml"/><Relationship Id="rId1" Type="http://schemas.openxmlformats.org/officeDocument/2006/relationships/image" Target="../media/image8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98.xml"/><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12.xml"/><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40.xml"/><Relationship Id="rId1" Type="http://schemas.openxmlformats.org/officeDocument/2006/relationships/image" Target="../media/image8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26.xml"/><Relationship Id="rId1"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54.xml"/><Relationship Id="rId1" Type="http://schemas.openxmlformats.org/officeDocument/2006/relationships/image" Target="../media/image8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68.xml"/><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82.xml"/><Relationship Id="rId1" Type="http://schemas.openxmlformats.org/officeDocument/2006/relationships/image" Target="../media/image8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96.xml"/><Relationship Id="rId1" Type="http://schemas.openxmlformats.org/officeDocument/2006/relationships/image" Target="../media/image8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10.xml"/><Relationship Id="rId1" Type="http://schemas.openxmlformats.org/officeDocument/2006/relationships/image" Target="../media/image89.png"/></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38.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日期占位符 1"/>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F0B689A6-B1BE-4336-B49B-AF92E1CBBDB2}"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2"/>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
        <p:nvSpPr>
          <p:cNvPr id="12292" name="Rectangle 2"/>
          <p:cNvSpPr/>
          <p:nvPr/>
        </p:nvSpPr>
        <p:spPr>
          <a:xfrm>
            <a:off x="0" y="4763"/>
            <a:ext cx="5645150" cy="6858000"/>
          </a:xfrm>
          <a:prstGeom prst="rect">
            <a:avLst/>
          </a:prstGeom>
          <a:blipFill rotWithShape="0">
            <a:blip r:embed="rId1"/>
            <a:stretch>
              <a:fillRect/>
            </a:stretch>
          </a:blipFill>
          <a:ln w="9525">
            <a:noFill/>
          </a:ln>
        </p:spPr>
        <p:txBody>
          <a:bodyPr/>
          <a:p>
            <a:endParaRPr lang="zh-CN" altLang="en-US" dirty="0">
              <a:latin typeface="Arial" panose="020B0604020202020204" pitchFamily="34" charset="0"/>
            </a:endParaRPr>
          </a:p>
        </p:txBody>
      </p:sp>
      <p:sp>
        <p:nvSpPr>
          <p:cNvPr id="12293" name="未知"/>
          <p:cNvSpPr/>
          <p:nvPr/>
        </p:nvSpPr>
        <p:spPr>
          <a:xfrm>
            <a:off x="5638800" y="3251200"/>
            <a:ext cx="3508375" cy="3614738"/>
          </a:xfrm>
          <a:custGeom>
            <a:avLst/>
            <a:gdLst>
              <a:gd name="txL" fmla="*/ 0 w 5525"/>
              <a:gd name="txT" fmla="*/ 0 h 5693"/>
              <a:gd name="txR" fmla="*/ 5525 w 5525"/>
              <a:gd name="txB" fmla="*/ 5693 h 5693"/>
            </a:gdLst>
            <a:ahLst/>
            <a:cxnLst>
              <a:cxn ang="0">
                <a:pos x="2147483647" y="2147483647"/>
              </a:cxn>
              <a:cxn ang="0">
                <a:pos x="2147483647" y="2147483647"/>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525" h="5693">
                <a:moveTo>
                  <a:pt x="5520" y="5"/>
                </a:moveTo>
                <a:lnTo>
                  <a:pt x="5" y="5"/>
                </a:lnTo>
                <a:lnTo>
                  <a:pt x="0" y="0"/>
                </a:lnTo>
                <a:lnTo>
                  <a:pt x="5" y="5"/>
                </a:lnTo>
                <a:lnTo>
                  <a:pt x="5" y="5688"/>
                </a:lnTo>
                <a:lnTo>
                  <a:pt x="5520" y="5688"/>
                </a:lnTo>
                <a:lnTo>
                  <a:pt x="5525" y="5693"/>
                </a:lnTo>
                <a:lnTo>
                  <a:pt x="5520" y="5688"/>
                </a:lnTo>
                <a:lnTo>
                  <a:pt x="5520" y="5"/>
                </a:lnTo>
                <a:close/>
              </a:path>
            </a:pathLst>
          </a:custGeom>
          <a:blipFill rotWithShape="0">
            <a:blip r:embed="rId2"/>
            <a:stretch>
              <a:fillRect/>
            </a:stretch>
          </a:blipFill>
          <a:ln w="9525">
            <a:noFill/>
          </a:ln>
        </p:spPr>
        <p:txBody>
          <a:bodyPr/>
          <a:p>
            <a:endParaRPr lang="zh-CN" altLang="en-US" dirty="0">
              <a:latin typeface="Arial" panose="020B0604020202020204" pitchFamily="34" charset="0"/>
            </a:endParaRPr>
          </a:p>
        </p:txBody>
      </p:sp>
      <p:sp>
        <p:nvSpPr>
          <p:cNvPr id="12294" name="未知"/>
          <p:cNvSpPr/>
          <p:nvPr/>
        </p:nvSpPr>
        <p:spPr>
          <a:xfrm>
            <a:off x="4956175" y="0"/>
            <a:ext cx="4197350" cy="1793875"/>
          </a:xfrm>
          <a:custGeom>
            <a:avLst/>
            <a:gdLst>
              <a:gd name="txL" fmla="*/ 0 w 6609"/>
              <a:gd name="txT" fmla="*/ 0 h 2827"/>
              <a:gd name="txR" fmla="*/ 6609 w 6609"/>
              <a:gd name="txB" fmla="*/ 2827 h 2827"/>
            </a:gdLst>
            <a:ahLst/>
            <a:cxnLst>
              <a:cxn ang="0">
                <a:pos x="2147483647" y="2147483647"/>
              </a:cxn>
              <a:cxn ang="0">
                <a:pos x="2147483647" y="2147483647"/>
              </a:cxn>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609" h="2827">
                <a:moveTo>
                  <a:pt x="6604" y="5"/>
                </a:moveTo>
                <a:lnTo>
                  <a:pt x="4" y="5"/>
                </a:lnTo>
                <a:lnTo>
                  <a:pt x="0" y="0"/>
                </a:lnTo>
                <a:lnTo>
                  <a:pt x="4" y="5"/>
                </a:lnTo>
                <a:lnTo>
                  <a:pt x="4" y="2822"/>
                </a:lnTo>
                <a:lnTo>
                  <a:pt x="6604" y="2822"/>
                </a:lnTo>
                <a:lnTo>
                  <a:pt x="6609" y="2827"/>
                </a:lnTo>
                <a:lnTo>
                  <a:pt x="6604" y="2822"/>
                </a:lnTo>
                <a:lnTo>
                  <a:pt x="6604" y="5"/>
                </a:lnTo>
                <a:close/>
              </a:path>
            </a:pathLst>
          </a:custGeom>
          <a:blipFill rotWithShape="0">
            <a:blip r:embed="rId3"/>
            <a:stretch>
              <a:fillRect/>
            </a:stretch>
          </a:blipFill>
          <a:ln w="9525">
            <a:noFill/>
          </a:ln>
        </p:spPr>
        <p:txBody>
          <a:bodyPr/>
          <a:p>
            <a:endParaRPr lang="zh-CN" altLang="en-US" dirty="0">
              <a:latin typeface="Arial" panose="020B0604020202020204" pitchFamily="34" charset="0"/>
            </a:endParaRPr>
          </a:p>
        </p:txBody>
      </p:sp>
      <p:sp>
        <p:nvSpPr>
          <p:cNvPr id="4103" name="Text Box 5"/>
          <p:cNvSpPr txBox="1">
            <a:spLocks noChangeArrowheads="1"/>
          </p:cNvSpPr>
          <p:nvPr/>
        </p:nvSpPr>
        <p:spPr bwMode="auto">
          <a:xfrm>
            <a:off x="609600" y="1066800"/>
            <a:ext cx="8001000" cy="2209800"/>
          </a:xfrm>
          <a:prstGeom prst="rect">
            <a:avLst/>
          </a:prstGeom>
          <a:noFill/>
          <a:ln w="9525">
            <a:noFill/>
            <a:miter lim="800000"/>
          </a:ln>
        </p:spPr>
        <p:txBody>
          <a:bodyPr lIns="0" tIns="0" rIns="0" bIns="0"/>
          <a:lstStyle/>
          <a:p>
            <a:pPr marL="457200" marR="0" algn="ctr" defTabSz="914400">
              <a:buClrTx/>
              <a:buSzTx/>
              <a:buFontTx/>
              <a:buNone/>
              <a:defRPr/>
            </a:pPr>
            <a:r>
              <a:rPr kumimoji="0" lang="en-US" altLang="zh-CN" sz="4000" b="1" kern="1200" cap="none" spc="0" normalizeH="0" baseline="0" noProof="0" dirty="0">
                <a:solidFill>
                  <a:schemeClr val="accent2"/>
                </a:solidFill>
                <a:latin typeface="+mj-lt"/>
                <a:ea typeface="楷体" panose="02010609060101010101" pitchFamily="49" charset="-122"/>
                <a:cs typeface="+mn-cs"/>
              </a:rPr>
              <a:t>Artificial Intelligence</a:t>
            </a:r>
            <a:endParaRPr kumimoji="0" lang="en-US" altLang="zh-CN" sz="4000" b="1" kern="1200" cap="none" spc="0" normalizeH="0" baseline="0" noProof="0" dirty="0">
              <a:solidFill>
                <a:schemeClr val="accent2"/>
              </a:solidFill>
              <a:latin typeface="+mj-lt"/>
              <a:ea typeface="楷体" panose="02010609060101010101" pitchFamily="49" charset="-122"/>
              <a:cs typeface="+mn-cs"/>
            </a:endParaRPr>
          </a:p>
          <a:p>
            <a:pPr marL="457200" marR="0" algn="ctr" defTabSz="914400">
              <a:buClrTx/>
              <a:buSzTx/>
              <a:buFontTx/>
              <a:buNone/>
              <a:defRPr/>
            </a:pPr>
            <a:r>
              <a:rPr kumimoji="0" lang="en-US" altLang="zh-CN" sz="4000" b="1" kern="1200" cap="none" spc="0" normalizeH="0" baseline="0" noProof="0" dirty="0">
                <a:solidFill>
                  <a:schemeClr val="accent2"/>
                </a:solidFill>
                <a:latin typeface="+mj-lt"/>
                <a:ea typeface="楷体" panose="02010609060101010101" pitchFamily="49" charset="-122"/>
                <a:cs typeface="+mn-cs"/>
              </a:rPr>
              <a:t>Structures and Strategies for Complex Problem Solving</a:t>
            </a:r>
            <a:r>
              <a:rPr kumimoji="0" lang="zh-CN" altLang="en-US" sz="4000" b="1" kern="1200" cap="none" spc="0" normalizeH="0" baseline="0" noProof="0" dirty="0">
                <a:solidFill>
                  <a:schemeClr val="tx1"/>
                </a:solidFill>
                <a:latin typeface="楷体" panose="02010609060101010101" pitchFamily="49" charset="-122"/>
                <a:ea typeface="楷体" panose="02010609060101010101" pitchFamily="49" charset="-122"/>
                <a:cs typeface="+mn-cs"/>
              </a:rPr>
              <a:t>			</a:t>
            </a:r>
            <a:endParaRPr kumimoji="0" lang="zh-CN" altLang="en-US" sz="3200" b="1" kern="1200" cap="none" spc="0" normalizeH="0" baseline="0" noProof="0" dirty="0">
              <a:solidFill>
                <a:schemeClr val="tx1"/>
              </a:solidFill>
              <a:latin typeface="楷体" panose="02010609060101010101" pitchFamily="49" charset="-122"/>
              <a:ea typeface="楷体" panose="02010609060101010101" pitchFamily="49" charset="-122"/>
              <a:cs typeface="+mn-cs"/>
            </a:endParaRPr>
          </a:p>
        </p:txBody>
      </p:sp>
      <p:sp>
        <p:nvSpPr>
          <p:cNvPr id="12296" name="Text Box 6"/>
          <p:cNvSpPr txBox="1"/>
          <p:nvPr/>
        </p:nvSpPr>
        <p:spPr>
          <a:xfrm>
            <a:off x="2667000" y="3886200"/>
            <a:ext cx="3429000" cy="523875"/>
          </a:xfrm>
          <a:prstGeom prst="rect">
            <a:avLst/>
          </a:prstGeom>
          <a:noFill/>
          <a:ln w="9525">
            <a:noFill/>
          </a:ln>
        </p:spPr>
        <p:txBody>
          <a:bodyPr>
            <a:spAutoFit/>
          </a:bodyPr>
          <a:p>
            <a:pPr algn="ctr"/>
            <a:r>
              <a:rPr lang="en-US" altLang="zh-CN" sz="2800" dirty="0">
                <a:solidFill>
                  <a:schemeClr val="accent2"/>
                </a:solidFill>
                <a:latin typeface="Arial" panose="020B0604020202020204" pitchFamily="34" charset="0"/>
                <a:ea typeface="宋体" panose="02010600030101010101" pitchFamily="2" charset="-122"/>
              </a:rPr>
              <a:t>— Chapter 11 —</a:t>
            </a:r>
            <a:endParaRPr lang="zh-CN" altLang="en-US" sz="2800" b="1" dirty="0">
              <a:solidFill>
                <a:schemeClr val="accent2"/>
              </a:solidFill>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
          <p:cNvSpPr>
            <a:spLocks noGrp="1"/>
          </p:cNvSpPr>
          <p:nvPr>
            <p:ph type="title"/>
          </p:nvPr>
        </p:nvSpPr>
        <p:spPr/>
        <p:txBody>
          <a:bodyPr vert="horz" wrap="square" lIns="91440" tIns="45720" rIns="91440" bIns="45720" anchor="ctr" anchorCtr="0"/>
          <a:p>
            <a:r>
              <a:rPr lang="en-GB" altLang="zh-CN" dirty="0"/>
              <a:t>11.1 Foundations for Connectionist Networks</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18437" name="Picture 5"/>
          <p:cNvPicPr>
            <a:picLocks noGrp="1" noChangeAspect="1"/>
          </p:cNvPicPr>
          <p:nvPr>
            <p:ph idx="1"/>
          </p:nvPr>
        </p:nvPicPr>
        <p:blipFill>
          <a:blip r:embed="rId1"/>
          <a:srcRect/>
          <a:stretch>
            <a:fillRect/>
          </a:stretch>
        </p:blipFill>
        <p:spPr>
          <a:xfrm>
            <a:off x="1828800" y="1447800"/>
            <a:ext cx="5534025" cy="2724150"/>
          </a:xfrm>
        </p:spPr>
      </p:pic>
      <p:sp>
        <p:nvSpPr>
          <p:cNvPr id="18438" name="矩形 6"/>
          <p:cNvSpPr/>
          <p:nvPr/>
        </p:nvSpPr>
        <p:spPr>
          <a:xfrm>
            <a:off x="1066800" y="4572000"/>
            <a:ext cx="6934200" cy="1323975"/>
          </a:xfrm>
          <a:prstGeom prst="rect">
            <a:avLst/>
          </a:prstGeom>
          <a:noFill/>
          <a:ln w="9525">
            <a:noFill/>
          </a:ln>
        </p:spPr>
        <p:txBody>
          <a:bodyPr>
            <a:spAutoFit/>
          </a:bodyPr>
          <a:p>
            <a:pPr algn="just">
              <a:spcBef>
                <a:spcPct val="50000"/>
              </a:spcBef>
            </a:pPr>
            <a:r>
              <a:rPr lang="en-GB" altLang="zh-CN" sz="2000" dirty="0">
                <a:solidFill>
                  <a:schemeClr val="tx1"/>
                </a:solidFill>
                <a:latin typeface="Arial" panose="020B0604020202020204" pitchFamily="34" charset="0"/>
              </a:rPr>
              <a:t>Fig 11.1	An artificial neuron, input vector </a:t>
            </a:r>
            <a:r>
              <a:rPr lang="en-GB" altLang="zh-CN" sz="2000" dirty="0">
                <a:solidFill>
                  <a:schemeClr val="tx1"/>
                </a:solidFill>
                <a:latin typeface="Arial" panose="020B0604020202020204" pitchFamily="34" charset="0"/>
                <a:ea typeface="Arial Unicode MS" pitchFamily="34" charset="-122"/>
              </a:rPr>
              <a:t>x</a:t>
            </a:r>
            <a:r>
              <a:rPr lang="en-GB" altLang="zh-CN" sz="2000" baseline="-30000" dirty="0">
                <a:solidFill>
                  <a:schemeClr val="tx1"/>
                </a:solidFill>
                <a:latin typeface="Arial" panose="020B0604020202020204" pitchFamily="34" charset="0"/>
                <a:ea typeface="Arial Unicode MS" pitchFamily="34" charset="-122"/>
              </a:rPr>
              <a:t>i</a:t>
            </a:r>
            <a:r>
              <a:rPr lang="en-GB" altLang="zh-CN" sz="2000" dirty="0">
                <a:solidFill>
                  <a:schemeClr val="tx1"/>
                </a:solidFill>
                <a:latin typeface="Arial" panose="020B0604020202020204" pitchFamily="34" charset="0"/>
                <a:ea typeface="Arial Unicode MS" pitchFamily="34" charset="-122"/>
              </a:rPr>
              <a:t>, weights on each input line, and a thresholding function f that determines the neuron’s output value.  Compare with the actual neuron in fig 1.2</a:t>
            </a:r>
            <a:endParaRPr lang="en-GB" altLang="zh-CN" sz="2000" dirty="0">
              <a:solidFill>
                <a:schemeClr val="tx1"/>
              </a:solidFill>
              <a:latin typeface="Arial" panose="020B0604020202020204" pitchFamily="34" charset="0"/>
              <a:ea typeface="Arial Unicode MS"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
          <p:cNvSpPr>
            <a:spLocks noGrp="1"/>
          </p:cNvSpPr>
          <p:nvPr>
            <p:ph type="title"/>
          </p:nvPr>
        </p:nvSpPr>
        <p:spPr/>
        <p:txBody>
          <a:bodyPr vert="horz" wrap="square" lIns="91440" tIns="45720" rIns="91440" bIns="45720" anchor="ctr" anchorCtr="0"/>
          <a:p>
            <a:r>
              <a:rPr lang="en-GB" altLang="zh-CN" dirty="0"/>
              <a:t>11.1 Foundations for Connectionist Networks</a:t>
            </a:r>
            <a:endParaRPr lang="zh-CN" altLang="en-US" dirty="0"/>
          </a:p>
        </p:txBody>
      </p:sp>
      <p:sp>
        <p:nvSpPr>
          <p:cNvPr id="19459"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A neural network is also characterized by global properties such as:</a:t>
            </a:r>
            <a:endParaRPr lang="en-US" altLang="zh-CN" dirty="0">
              <a:latin typeface="+mn-lt"/>
              <a:ea typeface="+mn-ea"/>
              <a:cs typeface="+mn-cs"/>
            </a:endParaRPr>
          </a:p>
          <a:p>
            <a:pPr lvl="1"/>
            <a:r>
              <a:rPr lang="en-US" altLang="zh-CN" dirty="0">
                <a:latin typeface="+mn-lt"/>
                <a:ea typeface="+mn-ea"/>
              </a:rPr>
              <a:t>The network topology</a:t>
            </a:r>
            <a:endParaRPr lang="en-US" altLang="zh-CN" dirty="0">
              <a:latin typeface="+mn-lt"/>
              <a:ea typeface="+mn-ea"/>
            </a:endParaRPr>
          </a:p>
          <a:p>
            <a:pPr lvl="1"/>
            <a:r>
              <a:rPr lang="en-US" altLang="zh-CN" dirty="0">
                <a:latin typeface="+mn-lt"/>
                <a:ea typeface="+mn-ea"/>
              </a:rPr>
              <a:t>The learning algorithm</a:t>
            </a:r>
            <a:endParaRPr lang="en-US" altLang="zh-CN" dirty="0">
              <a:latin typeface="+mn-lt"/>
              <a:ea typeface="+mn-ea"/>
            </a:endParaRPr>
          </a:p>
          <a:p>
            <a:pPr lvl="1"/>
            <a:r>
              <a:rPr lang="en-US" altLang="zh-CN" dirty="0">
                <a:latin typeface="+mn-lt"/>
                <a:ea typeface="+mn-ea"/>
              </a:rPr>
              <a:t>The encoding scheme</a:t>
            </a:r>
            <a:endParaRPr lang="zh-CN" altLang="en-US" dirty="0">
              <a:latin typeface="+mn-lt"/>
              <a:ea typeface="+mn-ea"/>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04800" y="4038600"/>
            <a:ext cx="8023225" cy="11296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1"/>
          <p:cNvSpPr>
            <a:spLocks noGrp="1"/>
          </p:cNvSpPr>
          <p:nvPr>
            <p:ph type="title"/>
          </p:nvPr>
        </p:nvSpPr>
        <p:spPr/>
        <p:txBody>
          <a:bodyPr vert="horz" wrap="square" lIns="91440" tIns="45720" rIns="91440" bIns="45720" anchor="ctr" anchorCtr="0"/>
          <a:p>
            <a:r>
              <a:rPr lang="en-GB" altLang="zh-CN" dirty="0"/>
              <a:t>11.1 Foundations for Connectionist Networks</a:t>
            </a:r>
            <a:endParaRPr lang="zh-CN" altLang="en-US" dirty="0"/>
          </a:p>
        </p:txBody>
      </p:sp>
      <p:sp>
        <p:nvSpPr>
          <p:cNvPr id="20483" name="内容占位符 2"/>
          <p:cNvSpPr>
            <a:spLocks noGrp="1"/>
          </p:cNvSpPr>
          <p:nvPr>
            <p:ph idx="1"/>
          </p:nvPr>
        </p:nvSpPr>
        <p:spPr>
          <a:xfrm>
            <a:off x="457200" y="1295400"/>
            <a:ext cx="8229600" cy="4953000"/>
          </a:xfrm>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The McCulloch-Pitts neuron</a:t>
            </a:r>
            <a:endParaRPr lang="en-US" altLang="zh-CN" dirty="0">
              <a:latin typeface="+mn-lt"/>
              <a:ea typeface="+mn-ea"/>
              <a:cs typeface="+mn-cs"/>
            </a:endParaRPr>
          </a:p>
          <a:p>
            <a:pPr lvl="1"/>
            <a:r>
              <a:rPr lang="en-US" altLang="zh-CN" dirty="0">
                <a:latin typeface="+mn-lt"/>
                <a:ea typeface="+mn-ea"/>
              </a:rPr>
              <a:t>It’s the earliest example of neural computing</a:t>
            </a:r>
            <a:endParaRPr lang="en-US" altLang="zh-CN" dirty="0">
              <a:latin typeface="+mn-lt"/>
              <a:ea typeface="+mn-ea"/>
            </a:endParaRPr>
          </a:p>
          <a:p>
            <a:pPr lvl="1"/>
            <a:r>
              <a:rPr lang="en-US" altLang="zh-CN" dirty="0">
                <a:latin typeface="+mn-lt"/>
                <a:ea typeface="+mn-ea"/>
              </a:rPr>
              <a:t>The input to a McCulloch-Pitts neuron are either excitatory (+1) or inhibitory (-1).</a:t>
            </a:r>
            <a:endParaRPr lang="en-US" altLang="zh-CN" dirty="0">
              <a:latin typeface="+mn-lt"/>
              <a:ea typeface="+mn-ea"/>
            </a:endParaRPr>
          </a:p>
          <a:p>
            <a:pPr lvl="1"/>
            <a:r>
              <a:rPr lang="en-US" altLang="zh-CN" dirty="0">
                <a:latin typeface="+mn-lt"/>
                <a:ea typeface="+mn-ea"/>
              </a:rPr>
              <a:t>The activation function multiplies each input by its corresponding weight and sums the results</a:t>
            </a:r>
            <a:endParaRPr lang="en-US" altLang="zh-CN" dirty="0">
              <a:latin typeface="+mn-lt"/>
              <a:ea typeface="+mn-ea"/>
            </a:endParaRPr>
          </a:p>
          <a:p>
            <a:pPr lvl="1"/>
            <a:r>
              <a:rPr lang="en-US" altLang="zh-CN" dirty="0">
                <a:latin typeface="+mn-lt"/>
                <a:ea typeface="+mn-ea"/>
              </a:rPr>
              <a:t>If the sum is greater than or equal to 0, the neuron returns 1, otherwise -1</a:t>
            </a:r>
            <a:endParaRPr lang="en-US" altLang="zh-CN" dirty="0">
              <a:latin typeface="+mn-lt"/>
              <a:ea typeface="+mn-ea"/>
            </a:endParaRPr>
          </a:p>
          <a:p>
            <a:pPr lvl="1"/>
            <a:r>
              <a:rPr lang="en-US" altLang="zh-CN" dirty="0">
                <a:latin typeface="+mn-lt"/>
                <a:ea typeface="+mn-ea"/>
              </a:rPr>
              <a:t>McCulloch and Pitts showed how these neurons could be constructed to compute any logical function, demonstrating that systems of these neurons provide a complete computational model</a:t>
            </a:r>
            <a:endParaRPr lang="en-US" altLang="zh-CN" dirty="0">
              <a:latin typeface="+mn-lt"/>
              <a:ea typeface="+mn-ea"/>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511175" y="4267200"/>
            <a:ext cx="8632825" cy="11347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1"/>
          <p:cNvSpPr>
            <a:spLocks noGrp="1"/>
          </p:cNvSpPr>
          <p:nvPr>
            <p:ph type="title"/>
          </p:nvPr>
        </p:nvSpPr>
        <p:spPr/>
        <p:txBody>
          <a:bodyPr vert="horz" wrap="square" lIns="91440" tIns="45720" rIns="91440" bIns="45720" anchor="ctr" anchorCtr="0"/>
          <a:p>
            <a:r>
              <a:rPr lang="en-GB" altLang="zh-CN" dirty="0"/>
              <a:t>11.1 Foundations for Connectionist Networks</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1509" name="Picture 4"/>
          <p:cNvPicPr>
            <a:picLocks noGrp="1" noChangeAspect="1"/>
          </p:cNvPicPr>
          <p:nvPr>
            <p:ph idx="1"/>
          </p:nvPr>
        </p:nvPicPr>
        <p:blipFill>
          <a:blip r:embed="rId1"/>
          <a:srcRect/>
          <a:stretch>
            <a:fillRect/>
          </a:stretch>
        </p:blipFill>
        <p:spPr>
          <a:xfrm>
            <a:off x="1219200" y="1981200"/>
            <a:ext cx="6637338" cy="2133600"/>
          </a:xfrm>
        </p:spPr>
      </p:pic>
      <p:sp>
        <p:nvSpPr>
          <p:cNvPr id="21510" name="矩形 6"/>
          <p:cNvSpPr/>
          <p:nvPr/>
        </p:nvSpPr>
        <p:spPr>
          <a:xfrm>
            <a:off x="1600200" y="4724400"/>
            <a:ext cx="5791200" cy="646113"/>
          </a:xfrm>
          <a:prstGeom prst="rect">
            <a:avLst/>
          </a:prstGeom>
          <a:noFill/>
          <a:ln w="9525">
            <a:noFill/>
          </a:ln>
        </p:spPr>
        <p:txBody>
          <a:bodyPr>
            <a:spAutoFit/>
          </a:bodyPr>
          <a:p>
            <a:pPr>
              <a:spcBef>
                <a:spcPct val="50000"/>
              </a:spcBef>
            </a:pPr>
            <a:r>
              <a:rPr lang="en-GB" altLang="zh-CN" dirty="0">
                <a:solidFill>
                  <a:schemeClr val="tx1"/>
                </a:solidFill>
                <a:latin typeface="Arial" panose="020B0604020202020204" pitchFamily="34" charset="0"/>
              </a:rPr>
              <a:t>Fig 11.2	McCulloch-Pitts neurons to calculate the logic functions and and or.</a:t>
            </a:r>
            <a:endParaRPr lang="en-GB" altLang="zh-CN" dirty="0">
              <a:solidFill>
                <a:schemeClr val="tx1"/>
              </a:solidFill>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标题 1"/>
          <p:cNvSpPr>
            <a:spLocks noGrp="1"/>
          </p:cNvSpPr>
          <p:nvPr>
            <p:ph type="title"/>
          </p:nvPr>
        </p:nvSpPr>
        <p:spPr/>
        <p:txBody>
          <a:bodyPr vert="horz" wrap="square" lIns="91440" tIns="45720" rIns="91440" bIns="45720" anchor="ctr" anchorCtr="0"/>
          <a:p>
            <a:r>
              <a:rPr lang="en-GB" altLang="zh-CN" dirty="0"/>
              <a:t>11.1 Foundations for Connectionist Networks</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2533" name="Picture 4"/>
          <p:cNvPicPr>
            <a:picLocks noGrp="1" noChangeAspect="1"/>
          </p:cNvPicPr>
          <p:nvPr>
            <p:ph idx="1"/>
          </p:nvPr>
        </p:nvPicPr>
        <p:blipFill>
          <a:blip r:embed="rId1"/>
          <a:srcRect/>
          <a:stretch>
            <a:fillRect/>
          </a:stretch>
        </p:blipFill>
        <p:spPr>
          <a:xfrm>
            <a:off x="914400" y="1600200"/>
            <a:ext cx="7334250" cy="3124200"/>
          </a:xfrm>
        </p:spPr>
      </p:pic>
      <p:sp>
        <p:nvSpPr>
          <p:cNvPr id="22534" name="矩形 6"/>
          <p:cNvSpPr/>
          <p:nvPr/>
        </p:nvSpPr>
        <p:spPr>
          <a:xfrm>
            <a:off x="1524000" y="4953000"/>
            <a:ext cx="6248400" cy="400050"/>
          </a:xfrm>
          <a:prstGeom prst="rect">
            <a:avLst/>
          </a:prstGeom>
          <a:noFill/>
          <a:ln w="9525">
            <a:noFill/>
          </a:ln>
        </p:spPr>
        <p:txBody>
          <a:bodyPr>
            <a:spAutoFit/>
          </a:bodyPr>
          <a:p>
            <a:pPr>
              <a:spcBef>
                <a:spcPct val="50000"/>
              </a:spcBef>
            </a:pPr>
            <a:r>
              <a:rPr lang="en-GB" altLang="zh-CN" sz="2000" dirty="0">
                <a:solidFill>
                  <a:schemeClr val="tx1"/>
                </a:solidFill>
                <a:latin typeface="Arial" panose="020B0604020202020204" pitchFamily="34" charset="0"/>
              </a:rPr>
              <a:t>Table 11.1 The McCulloch-Pitts model for logical and.</a:t>
            </a:r>
            <a:endParaRPr lang="en-GB" altLang="zh-CN" sz="2000" dirty="0">
              <a:solidFill>
                <a:schemeClr val="tx1"/>
              </a:solidFill>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1"/>
          <p:cNvSpPr>
            <a:spLocks noGrp="1"/>
          </p:cNvSpPr>
          <p:nvPr>
            <p:ph type="title"/>
          </p:nvPr>
        </p:nvSpPr>
        <p:spPr/>
        <p:txBody>
          <a:bodyPr vert="horz" wrap="square" lIns="91440" tIns="45720" rIns="91440" bIns="45720" anchor="ctr" anchorCtr="0"/>
          <a:p>
            <a:r>
              <a:rPr lang="en-GB" altLang="zh-CN" dirty="0"/>
              <a:t>11.1 Foundations for Connectionist Networks</a:t>
            </a:r>
            <a:endParaRPr lang="zh-CN" altLang="en-US" dirty="0"/>
          </a:p>
        </p:txBody>
      </p:sp>
      <p:sp>
        <p:nvSpPr>
          <p:cNvPr id="23555"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The psychologist D.O.Hebb theorized that repeated firings across a synapse increased its sensitivity and the future likelihood of its firing</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If a particular stimulus repeatedly caused activity in a group of cells, those cells come to be strongly associated. In the future, similar stimuli would tend to excite the same neural pathways, resulting in the recognition of the stimuli.</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rcRect r="-741" b="25439"/>
          <a:stretch>
            <a:fillRect/>
          </a:stretch>
        </p:blipFill>
        <p:spPr>
          <a:xfrm>
            <a:off x="838200" y="4724400"/>
            <a:ext cx="7772400" cy="1295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1" name="标题 1"/>
          <p:cNvSpPr>
            <a:spLocks noGrp="1"/>
          </p:cNvSpPr>
          <p:nvPr>
            <p:ph type="title"/>
          </p:nvPr>
        </p:nvSpPr>
        <p:spPr/>
        <p:txBody>
          <a:bodyPr vert="horz" wrap="square" lIns="91440" tIns="45720" rIns="91440" bIns="45720" anchor="ctr" anchorCtr="0"/>
          <a:p>
            <a:r>
              <a:rPr lang="en-GB" altLang="zh-CN" dirty="0"/>
              <a:t>11.2 Perceptron Learning</a:t>
            </a:r>
            <a:endParaRPr lang="zh-CN" altLang="en-US" dirty="0"/>
          </a:p>
        </p:txBody>
      </p:sp>
      <p:sp>
        <p:nvSpPr>
          <p:cNvPr id="2052"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Frank Rosenblatt devised a learning algorithm for a type of single layer network called a perceptron</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The input values and activation levels of the perceptron the either -1 or 1</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Weights are real valued </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The activation level of the perceptron is given by summing the weighted input values,        </a:t>
            </a:r>
            <a:endParaRPr lang="en-US" altLang="zh-CN"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graphicFrame>
        <p:nvGraphicFramePr>
          <p:cNvPr id="2050" name="Object 4"/>
          <p:cNvGraphicFramePr/>
          <p:nvPr/>
        </p:nvGraphicFramePr>
        <p:xfrm>
          <a:off x="5867400" y="4114800"/>
          <a:ext cx="723900" cy="381000"/>
        </p:xfrm>
        <a:graphic>
          <a:graphicData uri="http://schemas.openxmlformats.org/presentationml/2006/ole">
            <mc:AlternateContent xmlns:mc="http://schemas.openxmlformats.org/markup-compatibility/2006">
              <mc:Choice xmlns:v="urn:schemas-microsoft-com:vml" Requires="v">
                <p:oleObj spid="_x0000_s3078" name="" r:id="rId1" imgW="481965" imgH="254000" progId="Equation.3">
                  <p:embed/>
                </p:oleObj>
              </mc:Choice>
              <mc:Fallback>
                <p:oleObj name="" r:id="rId1" imgW="481965" imgH="254000" progId="Equation.3">
                  <p:embed/>
                  <p:pic>
                    <p:nvPicPr>
                      <p:cNvPr id="0" name="图片 3077"/>
                      <p:cNvPicPr/>
                      <p:nvPr/>
                    </p:nvPicPr>
                    <p:blipFill>
                      <a:blip r:embed="rId2"/>
                      <a:stretch>
                        <a:fillRect/>
                      </a:stretch>
                    </p:blipFill>
                    <p:spPr>
                      <a:xfrm>
                        <a:off x="5867400" y="4114800"/>
                        <a:ext cx="723900" cy="381000"/>
                      </a:xfrm>
                      <a:prstGeom prst="rect">
                        <a:avLst/>
                      </a:prstGeom>
                      <a:noFill/>
                      <a:ln w="38100">
                        <a:noFill/>
                        <a:miter/>
                      </a:ln>
                    </p:spPr>
                  </p:pic>
                </p:oleObj>
              </mc:Fallback>
            </mc:AlternateContent>
          </a:graphicData>
        </a:graphic>
      </p:graphicFrame>
      <p:pic>
        <p:nvPicPr>
          <p:cNvPr id="2" name="图片 1"/>
          <p:cNvPicPr>
            <a:picLocks noChangeAspect="1"/>
          </p:cNvPicPr>
          <p:nvPr/>
        </p:nvPicPr>
        <p:blipFill>
          <a:blip r:embed="rId3"/>
          <a:stretch>
            <a:fillRect/>
          </a:stretch>
        </p:blipFill>
        <p:spPr>
          <a:xfrm>
            <a:off x="990600" y="4572000"/>
            <a:ext cx="6671945" cy="18561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8" name="标题 1"/>
          <p:cNvSpPr>
            <a:spLocks noGrp="1"/>
          </p:cNvSpPr>
          <p:nvPr>
            <p:ph type="title"/>
          </p:nvPr>
        </p:nvSpPr>
        <p:spPr/>
        <p:txBody>
          <a:bodyPr vert="horz" wrap="square" lIns="91440" tIns="45720" rIns="91440" bIns="45720" anchor="ctr" anchorCtr="0"/>
          <a:p>
            <a:r>
              <a:rPr lang="en-GB" altLang="zh-CN" dirty="0"/>
              <a:t>11.2</a:t>
            </a:r>
            <a:r>
              <a:rPr lang="en-US" altLang="zh-CN" dirty="0"/>
              <a:t>.1The</a:t>
            </a:r>
            <a:r>
              <a:rPr lang="en-GB" altLang="zh-CN" dirty="0"/>
              <a:t> Perceptron Training Algorithm</a:t>
            </a:r>
            <a:endParaRPr lang="zh-CN" altLang="en-US" dirty="0"/>
          </a:p>
        </p:txBody>
      </p:sp>
      <p:sp>
        <p:nvSpPr>
          <p:cNvPr id="3079"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Perceptrons use a simple hard-limiting threshold function, where an activation above a threshold results in an output value of 1, and -1 otherwise.</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Given input values    ,weights   ,and a threshold t, the perceptron computes its output values as:</a:t>
            </a:r>
            <a:endParaRPr lang="en-US" altLang="zh-CN" dirty="0">
              <a:latin typeface="+mn-lt"/>
              <a:ea typeface="+mn-ea"/>
              <a:cs typeface="+mn-cs"/>
            </a:endParaRPr>
          </a:p>
          <a:p>
            <a:pPr lvl="1"/>
            <a:r>
              <a:rPr lang="en-US" altLang="zh-CN" dirty="0">
                <a:latin typeface="+mn-lt"/>
                <a:ea typeface="+mn-ea"/>
              </a:rPr>
              <a:t>1 if  </a:t>
            </a:r>
            <a:endParaRPr lang="en-US" altLang="zh-CN" dirty="0">
              <a:latin typeface="+mn-lt"/>
              <a:ea typeface="+mn-ea"/>
            </a:endParaRPr>
          </a:p>
          <a:p>
            <a:pPr lvl="1"/>
            <a:r>
              <a:rPr lang="en-US" altLang="zh-CN" dirty="0">
                <a:latin typeface="+mn-lt"/>
                <a:ea typeface="+mn-ea"/>
              </a:rPr>
              <a:t>-1 if </a:t>
            </a:r>
            <a:endParaRPr lang="en-US" altLang="zh-CN" dirty="0">
              <a:latin typeface="+mn-lt"/>
              <a:ea typeface="+mn-ea"/>
            </a:endParaRPr>
          </a:p>
          <a:p>
            <a:pPr lvl="1">
              <a:buNone/>
            </a:pPr>
            <a:endParaRPr lang="zh-CN" altLang="en-US" dirty="0">
              <a:latin typeface="+mn-lt"/>
              <a:ea typeface="+mn-ea"/>
            </a:endParaRPr>
          </a:p>
          <a:p>
            <a:pPr>
              <a:buSzPct val="100000"/>
              <a:buFont typeface="Wingdings" panose="05000000000000000000" pitchFamily="2" charset="2"/>
            </a:pP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graphicFrame>
        <p:nvGraphicFramePr>
          <p:cNvPr id="3074" name="Object 3"/>
          <p:cNvGraphicFramePr/>
          <p:nvPr/>
        </p:nvGraphicFramePr>
        <p:xfrm>
          <a:off x="3581400" y="2819400"/>
          <a:ext cx="304800" cy="457200"/>
        </p:xfrm>
        <a:graphic>
          <a:graphicData uri="http://schemas.openxmlformats.org/presentationml/2006/ole">
            <mc:AlternateContent xmlns:mc="http://schemas.openxmlformats.org/markup-compatibility/2006">
              <mc:Choice xmlns:v="urn:schemas-microsoft-com:vml" Requires="v">
                <p:oleObj spid="_x0000_s2" name="" r:id="rId1" imgW="152400" imgH="228600" progId="Equation.3">
                  <p:embed/>
                </p:oleObj>
              </mc:Choice>
              <mc:Fallback>
                <p:oleObj name="" r:id="rId1" imgW="152400" imgH="228600" progId="Equation.3">
                  <p:embed/>
                  <p:pic>
                    <p:nvPicPr>
                      <p:cNvPr id="0" name="图片 1"/>
                      <p:cNvPicPr/>
                      <p:nvPr/>
                    </p:nvPicPr>
                    <p:blipFill>
                      <a:blip r:embed="rId2"/>
                      <a:stretch>
                        <a:fillRect/>
                      </a:stretch>
                    </p:blipFill>
                    <p:spPr>
                      <a:xfrm>
                        <a:off x="3581400" y="2819400"/>
                        <a:ext cx="304800" cy="457200"/>
                      </a:xfrm>
                      <a:prstGeom prst="rect">
                        <a:avLst/>
                      </a:prstGeom>
                      <a:noFill/>
                      <a:ln w="38100">
                        <a:noFill/>
                        <a:miter/>
                      </a:ln>
                    </p:spPr>
                  </p:pic>
                </p:oleObj>
              </mc:Fallback>
            </mc:AlternateContent>
          </a:graphicData>
        </a:graphic>
      </p:graphicFrame>
      <p:graphicFrame>
        <p:nvGraphicFramePr>
          <p:cNvPr id="3075" name="Object 5"/>
          <p:cNvGraphicFramePr/>
          <p:nvPr/>
        </p:nvGraphicFramePr>
        <p:xfrm>
          <a:off x="5105400" y="2819400"/>
          <a:ext cx="381000" cy="407988"/>
        </p:xfrm>
        <a:graphic>
          <a:graphicData uri="http://schemas.openxmlformats.org/presentationml/2006/ole">
            <mc:AlternateContent xmlns:mc="http://schemas.openxmlformats.org/markup-compatibility/2006">
              <mc:Choice xmlns:v="urn:schemas-microsoft-com:vml" Requires="v">
                <p:oleObj spid="_x0000_s3" name="" r:id="rId3" imgW="177800" imgH="227965" progId="Equation.3">
                  <p:embed/>
                </p:oleObj>
              </mc:Choice>
              <mc:Fallback>
                <p:oleObj name="" r:id="rId3" imgW="177800" imgH="227965" progId="Equation.3">
                  <p:embed/>
                  <p:pic>
                    <p:nvPicPr>
                      <p:cNvPr id="0" name="图片 2"/>
                      <p:cNvPicPr/>
                      <p:nvPr/>
                    </p:nvPicPr>
                    <p:blipFill>
                      <a:blip r:embed="rId4"/>
                      <a:stretch>
                        <a:fillRect/>
                      </a:stretch>
                    </p:blipFill>
                    <p:spPr>
                      <a:xfrm>
                        <a:off x="5105400" y="2819400"/>
                        <a:ext cx="381000" cy="407988"/>
                      </a:xfrm>
                      <a:prstGeom prst="rect">
                        <a:avLst/>
                      </a:prstGeom>
                      <a:noFill/>
                      <a:ln w="38100">
                        <a:noFill/>
                        <a:miter/>
                      </a:ln>
                    </p:spPr>
                  </p:pic>
                </p:oleObj>
              </mc:Fallback>
            </mc:AlternateContent>
          </a:graphicData>
        </a:graphic>
      </p:graphicFrame>
      <p:graphicFrame>
        <p:nvGraphicFramePr>
          <p:cNvPr id="3076" name="Object 6"/>
          <p:cNvGraphicFramePr/>
          <p:nvPr/>
        </p:nvGraphicFramePr>
        <p:xfrm>
          <a:off x="1828800" y="3581400"/>
          <a:ext cx="1028700" cy="381000"/>
        </p:xfrm>
        <a:graphic>
          <a:graphicData uri="http://schemas.openxmlformats.org/presentationml/2006/ole">
            <mc:AlternateContent xmlns:mc="http://schemas.openxmlformats.org/markup-compatibility/2006">
              <mc:Choice xmlns:v="urn:schemas-microsoft-com:vml" Requires="v">
                <p:oleObj spid="_x0000_s3080" name="" r:id="rId5" imgW="685165" imgH="254000" progId="Equation.3">
                  <p:embed/>
                </p:oleObj>
              </mc:Choice>
              <mc:Fallback>
                <p:oleObj name="" r:id="rId5" imgW="685165" imgH="254000" progId="Equation.3">
                  <p:embed/>
                  <p:pic>
                    <p:nvPicPr>
                      <p:cNvPr id="0" name="图片 3079"/>
                      <p:cNvPicPr/>
                      <p:nvPr/>
                    </p:nvPicPr>
                    <p:blipFill>
                      <a:blip r:embed="rId6"/>
                      <a:stretch>
                        <a:fillRect/>
                      </a:stretch>
                    </p:blipFill>
                    <p:spPr>
                      <a:xfrm>
                        <a:off x="1828800" y="3581400"/>
                        <a:ext cx="1028700" cy="381000"/>
                      </a:xfrm>
                      <a:prstGeom prst="rect">
                        <a:avLst/>
                      </a:prstGeom>
                      <a:noFill/>
                      <a:ln w="38100">
                        <a:noFill/>
                        <a:miter/>
                      </a:ln>
                    </p:spPr>
                  </p:pic>
                </p:oleObj>
              </mc:Fallback>
            </mc:AlternateContent>
          </a:graphicData>
        </a:graphic>
      </p:graphicFrame>
      <p:graphicFrame>
        <p:nvGraphicFramePr>
          <p:cNvPr id="3077" name="Object 7"/>
          <p:cNvGraphicFramePr/>
          <p:nvPr/>
        </p:nvGraphicFramePr>
        <p:xfrm>
          <a:off x="1905000" y="3962400"/>
          <a:ext cx="1028700" cy="381000"/>
        </p:xfrm>
        <a:graphic>
          <a:graphicData uri="http://schemas.openxmlformats.org/presentationml/2006/ole">
            <mc:AlternateContent xmlns:mc="http://schemas.openxmlformats.org/markup-compatibility/2006">
              <mc:Choice xmlns:v="urn:schemas-microsoft-com:vml" Requires="v">
                <p:oleObj spid="_x0000_s3081" name="" r:id="rId7" imgW="685165" imgH="254000" progId="Equation.3">
                  <p:embed/>
                </p:oleObj>
              </mc:Choice>
              <mc:Fallback>
                <p:oleObj name="" r:id="rId7" imgW="685165" imgH="254000" progId="Equation.3">
                  <p:embed/>
                  <p:pic>
                    <p:nvPicPr>
                      <p:cNvPr id="0" name="图片 3080"/>
                      <p:cNvPicPr/>
                      <p:nvPr/>
                    </p:nvPicPr>
                    <p:blipFill>
                      <a:blip r:embed="rId8"/>
                      <a:stretch>
                        <a:fillRect/>
                      </a:stretch>
                    </p:blipFill>
                    <p:spPr>
                      <a:xfrm>
                        <a:off x="1905000" y="3962400"/>
                        <a:ext cx="1028700" cy="381000"/>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9"/>
          <a:stretch>
            <a:fillRect/>
          </a:stretch>
        </p:blipFill>
        <p:spPr>
          <a:xfrm>
            <a:off x="1066800" y="4539615"/>
            <a:ext cx="2786380" cy="443230"/>
          </a:xfrm>
          <a:prstGeom prst="rect">
            <a:avLst/>
          </a:prstGeom>
        </p:spPr>
      </p:pic>
      <p:pic>
        <p:nvPicPr>
          <p:cNvPr id="7" name="图片 6"/>
          <p:cNvPicPr>
            <a:picLocks noChangeAspect="1"/>
          </p:cNvPicPr>
          <p:nvPr/>
        </p:nvPicPr>
        <p:blipFill>
          <a:blip r:embed="rId10"/>
          <a:stretch>
            <a:fillRect/>
          </a:stretch>
        </p:blipFill>
        <p:spPr>
          <a:xfrm>
            <a:off x="609600" y="5105400"/>
            <a:ext cx="6872605" cy="9861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p:txBody>
          <a:bodyPr vert="horz" wrap="square" lIns="91440" tIns="45720" rIns="91440" bIns="45720" anchor="ctr" anchorCtr="0"/>
          <a:p>
            <a:r>
              <a:rPr lang="en-GB" altLang="zh-CN" dirty="0"/>
              <a:t>11.2</a:t>
            </a:r>
            <a:r>
              <a:rPr lang="en-US" altLang="zh-CN" dirty="0"/>
              <a:t>.1The</a:t>
            </a:r>
            <a:r>
              <a:rPr lang="en-GB" altLang="zh-CN" dirty="0"/>
              <a:t> Perceptron Training Algorithm</a:t>
            </a:r>
            <a:endParaRPr lang="zh-CN" altLang="en-US" dirty="0"/>
          </a:p>
        </p:txBody>
      </p:sp>
      <p:sp>
        <p:nvSpPr>
          <p:cNvPr id="24579" name="内容占位符 2"/>
          <p:cNvSpPr>
            <a:spLocks noGrp="1"/>
          </p:cNvSpPr>
          <p:nvPr>
            <p:ph idx="1"/>
          </p:nvPr>
        </p:nvSpPr>
        <p:spPr>
          <a:xfrm>
            <a:off x="381000" y="1600200"/>
            <a:ext cx="8305800" cy="4572000"/>
          </a:xfrm>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The perceptron uses a simple form of supervised learning</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However, Nile Nilsson and others analyzed the limitations of the perceptron model.</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They demonstrated that perceptrons could not solve a certain diffcult class of problems, namely problems in which the data points are not linearly separable</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457200" y="4267200"/>
            <a:ext cx="8691245" cy="11315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1"/>
          <p:cNvSpPr>
            <a:spLocks noGrp="1"/>
          </p:cNvSpPr>
          <p:nvPr>
            <p:ph type="title"/>
          </p:nvPr>
        </p:nvSpPr>
        <p:spPr/>
        <p:txBody>
          <a:bodyPr vert="horz" wrap="square" lIns="91440" tIns="45720" rIns="91440" bIns="45720" anchor="ctr" anchorCtr="0"/>
          <a:p>
            <a:r>
              <a:rPr lang="en-GB" altLang="zh-CN" dirty="0"/>
              <a:t>11.2</a:t>
            </a:r>
            <a:r>
              <a:rPr lang="en-US" altLang="zh-CN" dirty="0"/>
              <a:t>.1The</a:t>
            </a:r>
            <a:r>
              <a:rPr lang="en-GB" altLang="zh-CN" dirty="0"/>
              <a:t> Perceptron Training Algorithm</a:t>
            </a:r>
            <a:endParaRPr lang="zh-CN" altLang="en-US" dirty="0"/>
          </a:p>
        </p:txBody>
      </p:sp>
      <p:sp>
        <p:nvSpPr>
          <p:cNvPr id="25603" name="内容占位符 2"/>
          <p:cNvSpPr>
            <a:spLocks noGrp="1"/>
          </p:cNvSpPr>
          <p:nvPr>
            <p:ph idx="1"/>
          </p:nvPr>
        </p:nvSpPr>
        <p:spPr>
          <a:xfrm>
            <a:off x="533400" y="1600200"/>
            <a:ext cx="8153400" cy="3733800"/>
          </a:xfrm>
        </p:spPr>
        <p:txBody>
          <a:bodyPr vert="horz" wrap="square" lIns="91440" tIns="45720" rIns="91440" bIns="45720" anchor="t" anchorCtr="0"/>
          <a:p>
            <a:pPr algn="l">
              <a:buSzPct val="100000"/>
              <a:buFont typeface="Wingdings" panose="05000000000000000000" pitchFamily="2" charset="2"/>
            </a:pPr>
            <a:r>
              <a:rPr lang="en-US" altLang="zh-CN" dirty="0">
                <a:latin typeface="+mn-lt"/>
                <a:ea typeface="+mn-ea"/>
                <a:cs typeface="+mn-cs"/>
              </a:rPr>
              <a:t>An example of a nonlinerably separable classification is exclusive-or.</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5606" name="Picture 4"/>
          <p:cNvPicPr>
            <a:picLocks noChangeAspect="1"/>
          </p:cNvPicPr>
          <p:nvPr/>
        </p:nvPicPr>
        <p:blipFill>
          <a:blip r:embed="rId1"/>
          <a:stretch>
            <a:fillRect/>
          </a:stretch>
        </p:blipFill>
        <p:spPr>
          <a:xfrm>
            <a:off x="1066800" y="2590800"/>
            <a:ext cx="6400800" cy="2790825"/>
          </a:xfrm>
          <a:prstGeom prst="rect">
            <a:avLst/>
          </a:prstGeom>
          <a:noFill/>
          <a:ln w="9525">
            <a:noFill/>
          </a:ln>
        </p:spPr>
      </p:pic>
      <p:sp>
        <p:nvSpPr>
          <p:cNvPr id="25607" name="矩形 6"/>
          <p:cNvSpPr/>
          <p:nvPr/>
        </p:nvSpPr>
        <p:spPr>
          <a:xfrm>
            <a:off x="1524000" y="5486400"/>
            <a:ext cx="5791200" cy="400050"/>
          </a:xfrm>
          <a:prstGeom prst="rect">
            <a:avLst/>
          </a:prstGeom>
          <a:noFill/>
          <a:ln w="9525">
            <a:noFill/>
          </a:ln>
        </p:spPr>
        <p:txBody>
          <a:bodyPr>
            <a:spAutoFit/>
          </a:bodyPr>
          <a:p>
            <a:pPr>
              <a:spcBef>
                <a:spcPct val="50000"/>
              </a:spcBef>
            </a:pPr>
            <a:r>
              <a:rPr lang="en-GB" altLang="zh-CN" sz="2000" dirty="0">
                <a:solidFill>
                  <a:schemeClr val="tx1"/>
                </a:solidFill>
                <a:latin typeface="Arial" panose="020B0604020202020204" pitchFamily="34" charset="0"/>
              </a:rPr>
              <a:t>Table 11.2 The truth table for exclusive-or.</a:t>
            </a:r>
            <a:endParaRPr lang="en-GB" altLang="zh-CN" sz="2000" dirty="0">
              <a:solidFill>
                <a:schemeClr val="tx1"/>
              </a:solidFill>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914400" y="1295400"/>
            <a:ext cx="6853555" cy="3384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751E8AD5-0125-46CC-ABA8-3B43FB4AAF3D}"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
        <p:nvSpPr>
          <p:cNvPr id="13316" name="Rectangle 2"/>
          <p:cNvSpPr>
            <a:spLocks noGrp="1"/>
          </p:cNvSpPr>
          <p:nvPr>
            <p:ph type="title"/>
          </p:nvPr>
        </p:nvSpPr>
        <p:spPr>
          <a:xfrm>
            <a:off x="304800" y="457200"/>
            <a:ext cx="8382000" cy="914400"/>
          </a:xfrm>
        </p:spPr>
        <p:txBody>
          <a:bodyPr vert="horz" wrap="square" lIns="91440" tIns="45720" rIns="91440" bIns="45720" anchor="ctr" anchorCtr="0"/>
          <a:p>
            <a:pPr eaLnBrk="1" hangingPunct="1"/>
            <a:r>
              <a:rPr lang="zh-CN" altLang="en-US" dirty="0"/>
              <a:t>Chapter </a:t>
            </a:r>
            <a:r>
              <a:rPr lang="en-US" altLang="zh-CN" dirty="0"/>
              <a:t>11</a:t>
            </a:r>
            <a:r>
              <a:rPr lang="zh-CN" altLang="en-US" dirty="0"/>
              <a:t>. </a:t>
            </a:r>
            <a:r>
              <a:rPr lang="en-GB" altLang="zh-CN" dirty="0"/>
              <a:t>Machine Learning: Connectionist</a:t>
            </a:r>
            <a:br>
              <a:rPr lang="en-GB" altLang="zh-CN" dirty="0"/>
            </a:br>
            <a:endParaRPr lang="zh-CN" altLang="en-US" dirty="0"/>
          </a:p>
        </p:txBody>
      </p:sp>
      <p:sp>
        <p:nvSpPr>
          <p:cNvPr id="13317" name="Rectangle 3"/>
          <p:cNvSpPr>
            <a:spLocks noGrp="1"/>
          </p:cNvSpPr>
          <p:nvPr>
            <p:ph idx="1"/>
          </p:nvPr>
        </p:nvSpPr>
        <p:spPr/>
        <p:txBody>
          <a:bodyPr vert="horz" wrap="square" lIns="91440" tIns="45720" rIns="91440" bIns="45720" anchor="t" anchorCtr="0"/>
          <a:p>
            <a:pPr>
              <a:spcBef>
                <a:spcPct val="50000"/>
              </a:spcBef>
              <a:buSzPct val="100000"/>
              <a:buFont typeface="Wingdings" panose="05000000000000000000" pitchFamily="2" charset="2"/>
              <a:buNone/>
            </a:pPr>
            <a:r>
              <a:rPr lang="en-GB" altLang="zh-CN" sz="2200" dirty="0">
                <a:solidFill>
                  <a:schemeClr val="accent2"/>
                </a:solidFill>
                <a:latin typeface="+mn-lt"/>
                <a:ea typeface="+mn-ea"/>
                <a:cs typeface="+mn-cs"/>
              </a:rPr>
              <a:t>11.0</a:t>
            </a:r>
            <a:r>
              <a:rPr lang="en-GB" altLang="zh-CN" sz="2200" dirty="0">
                <a:latin typeface="+mn-lt"/>
                <a:ea typeface="+mn-ea"/>
                <a:cs typeface="+mn-cs"/>
              </a:rPr>
              <a:t>	Introduction</a:t>
            </a:r>
            <a:endParaRPr lang="en-GB" altLang="zh-CN" sz="2200" dirty="0">
              <a:latin typeface="+mn-lt"/>
              <a:ea typeface="+mn-ea"/>
              <a:cs typeface="+mn-cs"/>
            </a:endParaRPr>
          </a:p>
          <a:p>
            <a:pPr>
              <a:spcBef>
                <a:spcPct val="50000"/>
              </a:spcBef>
              <a:buSzPct val="100000"/>
              <a:buFont typeface="Wingdings" panose="05000000000000000000" pitchFamily="2" charset="2"/>
              <a:buNone/>
            </a:pPr>
            <a:r>
              <a:rPr lang="en-GB" altLang="zh-CN" sz="2200" dirty="0">
                <a:solidFill>
                  <a:schemeClr val="accent2"/>
                </a:solidFill>
                <a:latin typeface="+mn-lt"/>
                <a:ea typeface="+mn-ea"/>
                <a:cs typeface="+mn-cs"/>
              </a:rPr>
              <a:t>11.1</a:t>
            </a:r>
            <a:r>
              <a:rPr lang="en-GB" altLang="zh-CN" sz="2200" dirty="0">
                <a:latin typeface="+mn-lt"/>
                <a:ea typeface="+mn-ea"/>
                <a:cs typeface="+mn-cs"/>
              </a:rPr>
              <a:t>	Foundations for Connectionist Networks</a:t>
            </a:r>
            <a:endParaRPr lang="en-GB" altLang="zh-CN" sz="2200" dirty="0">
              <a:latin typeface="+mn-lt"/>
              <a:ea typeface="+mn-ea"/>
              <a:cs typeface="+mn-cs"/>
            </a:endParaRPr>
          </a:p>
          <a:p>
            <a:pPr>
              <a:spcBef>
                <a:spcPct val="50000"/>
              </a:spcBef>
              <a:buSzPct val="100000"/>
              <a:buFont typeface="Wingdings" panose="05000000000000000000" pitchFamily="2" charset="2"/>
              <a:buNone/>
            </a:pPr>
            <a:r>
              <a:rPr lang="en-GB" altLang="zh-CN" sz="2200" dirty="0">
                <a:solidFill>
                  <a:schemeClr val="accent2"/>
                </a:solidFill>
                <a:latin typeface="+mn-lt"/>
                <a:ea typeface="+mn-ea"/>
                <a:cs typeface="+mn-cs"/>
              </a:rPr>
              <a:t>11.2</a:t>
            </a:r>
            <a:r>
              <a:rPr lang="en-GB" altLang="zh-CN" sz="2200" dirty="0">
                <a:latin typeface="+mn-lt"/>
                <a:ea typeface="+mn-ea"/>
                <a:cs typeface="+mn-cs"/>
              </a:rPr>
              <a:t>	Perceptron Learning</a:t>
            </a:r>
            <a:endParaRPr lang="en-GB" altLang="zh-CN" sz="2200" dirty="0">
              <a:latin typeface="+mn-lt"/>
              <a:ea typeface="+mn-ea"/>
              <a:cs typeface="+mn-cs"/>
            </a:endParaRPr>
          </a:p>
          <a:p>
            <a:pPr>
              <a:spcBef>
                <a:spcPct val="50000"/>
              </a:spcBef>
              <a:buSzPct val="100000"/>
              <a:buFont typeface="Wingdings" panose="05000000000000000000" pitchFamily="2" charset="2"/>
              <a:buNone/>
            </a:pPr>
            <a:r>
              <a:rPr lang="en-GB" altLang="zh-CN" sz="2200" dirty="0">
                <a:solidFill>
                  <a:schemeClr val="accent2"/>
                </a:solidFill>
                <a:latin typeface="+mn-lt"/>
                <a:ea typeface="+mn-ea"/>
                <a:cs typeface="+mn-cs"/>
              </a:rPr>
              <a:t>11.3</a:t>
            </a:r>
            <a:r>
              <a:rPr lang="en-GB" altLang="zh-CN" sz="2200" dirty="0">
                <a:latin typeface="+mn-lt"/>
                <a:ea typeface="+mn-ea"/>
                <a:cs typeface="+mn-cs"/>
              </a:rPr>
              <a:t>	Backpropagation Learning.</a:t>
            </a:r>
            <a:endParaRPr lang="en-GB" altLang="zh-CN" sz="2200" dirty="0">
              <a:latin typeface="+mn-lt"/>
              <a:ea typeface="+mn-ea"/>
              <a:cs typeface="+mn-cs"/>
            </a:endParaRPr>
          </a:p>
          <a:p>
            <a:pPr>
              <a:spcBef>
                <a:spcPct val="50000"/>
              </a:spcBef>
              <a:buSzPct val="100000"/>
              <a:buFont typeface="Wingdings" panose="05000000000000000000" pitchFamily="2" charset="2"/>
              <a:buNone/>
            </a:pPr>
            <a:r>
              <a:rPr lang="en-GB" altLang="zh-CN" sz="2200" dirty="0">
                <a:solidFill>
                  <a:schemeClr val="accent2"/>
                </a:solidFill>
                <a:latin typeface="+mn-lt"/>
                <a:ea typeface="+mn-ea"/>
                <a:cs typeface="+mn-cs"/>
              </a:rPr>
              <a:t>11.4</a:t>
            </a:r>
            <a:r>
              <a:rPr lang="en-GB" altLang="zh-CN" sz="2200" dirty="0">
                <a:latin typeface="+mn-lt"/>
                <a:ea typeface="+mn-ea"/>
                <a:cs typeface="+mn-cs"/>
              </a:rPr>
              <a:t>	</a:t>
            </a:r>
            <a:r>
              <a:rPr lang="en-US" altLang="en-GB" sz="2200" dirty="0">
                <a:latin typeface="+mn-lt"/>
                <a:ea typeface="+mn-ea"/>
                <a:cs typeface="+mn-cs"/>
              </a:rPr>
              <a:t>Convolutional Nerual Network</a:t>
            </a:r>
            <a:endParaRPr lang="en-US" altLang="en-GB" sz="2200" dirty="0">
              <a:latin typeface="+mn-lt"/>
              <a:ea typeface="+mn-ea"/>
              <a:cs typeface="+mn-cs"/>
            </a:endParaRPr>
          </a:p>
          <a:p>
            <a:pPr>
              <a:spcBef>
                <a:spcPct val="50000"/>
              </a:spcBef>
              <a:buSzPct val="100000"/>
              <a:buFont typeface="Wingdings" panose="05000000000000000000" pitchFamily="2" charset="2"/>
              <a:buNone/>
            </a:pPr>
            <a:r>
              <a:rPr lang="en-US" altLang="en-GB" sz="2200" dirty="0">
                <a:solidFill>
                  <a:schemeClr val="accent2"/>
                </a:solidFill>
                <a:latin typeface="+mn-lt"/>
                <a:ea typeface="+mn-ea"/>
                <a:cs typeface="+mn-cs"/>
              </a:rPr>
              <a:t>11.5</a:t>
            </a:r>
            <a:r>
              <a:rPr lang="en-US" altLang="en-GB" sz="2200" dirty="0">
                <a:latin typeface="+mn-lt"/>
                <a:ea typeface="+mn-ea"/>
                <a:cs typeface="+mn-cs"/>
              </a:rPr>
              <a:t>      </a:t>
            </a:r>
            <a:r>
              <a:rPr lang="en-GB" altLang="zh-CN" sz="2200" dirty="0">
                <a:latin typeface="+mn-lt"/>
                <a:ea typeface="+mn-ea"/>
                <a:cs typeface="+mn-cs"/>
              </a:rPr>
              <a:t>Generative Adversarial Networks</a:t>
            </a:r>
            <a:endParaRPr lang="en-GB" altLang="zh-CN" sz="2200" dirty="0">
              <a:latin typeface="+mn-lt"/>
              <a:ea typeface="+mn-ea"/>
              <a:cs typeface="+mn-cs"/>
            </a:endParaRPr>
          </a:p>
          <a:p>
            <a:pPr eaLnBrk="1" hangingPunct="1">
              <a:buSzPct val="100000"/>
              <a:buFont typeface="Wingdings" panose="05000000000000000000" pitchFamily="2" charset="2"/>
              <a:buNone/>
            </a:pPr>
            <a:endParaRPr lang="zh-CN" altLang="en-US" sz="2200" dirty="0">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标题 1"/>
          <p:cNvSpPr>
            <a:spLocks noGrp="1"/>
          </p:cNvSpPr>
          <p:nvPr>
            <p:ph type="title"/>
          </p:nvPr>
        </p:nvSpPr>
        <p:spPr/>
        <p:txBody>
          <a:bodyPr vert="horz" wrap="square" lIns="91440" tIns="45720" rIns="91440" bIns="45720" anchor="ctr" anchorCtr="0"/>
          <a:p>
            <a:r>
              <a:rPr lang="en-GB" altLang="zh-CN" dirty="0"/>
              <a:t>11.2</a:t>
            </a:r>
            <a:r>
              <a:rPr lang="en-US" altLang="zh-CN" dirty="0"/>
              <a:t>.1The</a:t>
            </a:r>
            <a:r>
              <a:rPr lang="en-GB" altLang="zh-CN" dirty="0"/>
              <a:t> Perceptron Training Algorithm</a:t>
            </a:r>
            <a:endParaRPr lang="zh-CN" altLang="en-US" dirty="0"/>
          </a:p>
        </p:txBody>
      </p:sp>
      <p:sp>
        <p:nvSpPr>
          <p:cNvPr id="26627"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Consider a perceptron. In order to learn this function, a network must find a weight assignment.</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6630" name="Picture 5"/>
          <p:cNvPicPr>
            <a:picLocks noChangeAspect="1"/>
          </p:cNvPicPr>
          <p:nvPr/>
        </p:nvPicPr>
        <p:blipFill>
          <a:blip r:embed="rId1"/>
          <a:stretch>
            <a:fillRect/>
          </a:stretch>
        </p:blipFill>
        <p:spPr>
          <a:xfrm>
            <a:off x="2895600" y="2438400"/>
            <a:ext cx="2704465" cy="2311400"/>
          </a:xfrm>
          <a:prstGeom prst="rect">
            <a:avLst/>
          </a:prstGeom>
          <a:noFill/>
          <a:ln w="9525">
            <a:noFill/>
          </a:ln>
        </p:spPr>
      </p:pic>
      <p:pic>
        <p:nvPicPr>
          <p:cNvPr id="2" name="图片 1"/>
          <p:cNvPicPr>
            <a:picLocks noChangeAspect="1"/>
          </p:cNvPicPr>
          <p:nvPr/>
        </p:nvPicPr>
        <p:blipFill>
          <a:blip r:embed="rId2"/>
          <a:stretch>
            <a:fillRect/>
          </a:stretch>
        </p:blipFill>
        <p:spPr>
          <a:xfrm>
            <a:off x="1218565" y="4724400"/>
            <a:ext cx="6727190" cy="14357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1"/>
          <p:cNvSpPr>
            <a:spLocks noGrp="1"/>
          </p:cNvSpPr>
          <p:nvPr>
            <p:ph type="title"/>
          </p:nvPr>
        </p:nvSpPr>
        <p:spPr/>
        <p:txBody>
          <a:bodyPr vert="horz" wrap="square" lIns="91440" tIns="45720" rIns="91440" bIns="45720" anchor="ctr" anchorCtr="0"/>
          <a:p>
            <a:r>
              <a:rPr lang="en-GB" altLang="zh-CN" dirty="0"/>
              <a:t>11.2.2 </a:t>
            </a:r>
            <a:r>
              <a:rPr lang="en-US" altLang="zh-CN" dirty="0"/>
              <a:t>An example: Using a Perceptron Network to Classify</a:t>
            </a:r>
            <a:endParaRPr lang="zh-CN" altLang="en-US" dirty="0"/>
          </a:p>
        </p:txBody>
      </p:sp>
      <p:sp>
        <p:nvSpPr>
          <p:cNvPr id="27651" name="内容占位符 2"/>
          <p:cNvSpPr>
            <a:spLocks noGrp="1"/>
          </p:cNvSpPr>
          <p:nvPr>
            <p:ph idx="1"/>
          </p:nvPr>
        </p:nvSpPr>
        <p:spPr/>
        <p:txBody>
          <a:bodyPr vert="horz" wrap="square" lIns="91440" tIns="45720" rIns="91440" bIns="45720" anchor="t" anchorCtr="0"/>
          <a:p>
            <a:pPr lvl="1"/>
            <a:r>
              <a:rPr lang="en-US" altLang="zh-CN" dirty="0">
                <a:latin typeface="+mn-lt"/>
                <a:ea typeface="+mn-ea"/>
              </a:rPr>
              <a:t>Raw data from a space of possible points are selected and transduced to a new data/pattern space</a:t>
            </a:r>
            <a:endParaRPr lang="en-US" altLang="zh-CN" dirty="0">
              <a:latin typeface="+mn-lt"/>
              <a:ea typeface="+mn-ea"/>
            </a:endParaRPr>
          </a:p>
          <a:p>
            <a:pPr lvl="1"/>
            <a:r>
              <a:rPr lang="en-US" altLang="zh-CN" dirty="0">
                <a:latin typeface="+mn-lt"/>
                <a:ea typeface="+mn-ea"/>
              </a:rPr>
              <a:t>In this new pattern space features are identified</a:t>
            </a:r>
            <a:endParaRPr lang="en-US" altLang="zh-CN" dirty="0">
              <a:latin typeface="+mn-lt"/>
              <a:ea typeface="+mn-ea"/>
            </a:endParaRPr>
          </a:p>
          <a:p>
            <a:pPr lvl="1"/>
            <a:r>
              <a:rPr lang="en-US" altLang="zh-CN" dirty="0">
                <a:latin typeface="+mn-lt"/>
                <a:ea typeface="+mn-ea"/>
              </a:rPr>
              <a:t>The entity these features represent is classified</a:t>
            </a:r>
            <a:endParaRPr lang="en-US" altLang="zh-CN" dirty="0">
              <a:latin typeface="+mn-lt"/>
              <a:ea typeface="+mn-ea"/>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
        <p:nvSpPr>
          <p:cNvPr id="2" name="文本框 1"/>
          <p:cNvSpPr txBox="1"/>
          <p:nvPr/>
        </p:nvSpPr>
        <p:spPr>
          <a:xfrm>
            <a:off x="956945" y="3040380"/>
            <a:ext cx="7501255" cy="368300"/>
          </a:xfrm>
          <a:prstGeom prst="rect">
            <a:avLst/>
          </a:prstGeom>
          <a:noFill/>
        </p:spPr>
        <p:txBody>
          <a:bodyPr wrap="square" rtlCol="0">
            <a:spAutoFit/>
          </a:bodyPr>
          <a:p>
            <a:pPr marL="285750" indent="-285750">
              <a:buFont typeface="Wingdings" panose="05000000000000000000" charset="0"/>
              <a:buChar char="Ø"/>
            </a:pPr>
            <a:r>
              <a:rPr lang="zh-CN" altLang="en-US"/>
              <a:t>从可能的问题空间中选择原始数据，然后变换成新的数据</a:t>
            </a:r>
            <a:r>
              <a:rPr lang="en-US" altLang="zh-CN"/>
              <a:t>/</a:t>
            </a:r>
            <a:r>
              <a:rPr lang="zh-CN" altLang="en-US"/>
              <a:t>模式空间</a:t>
            </a:r>
            <a:endParaRPr lang="zh-CN" altLang="en-US"/>
          </a:p>
        </p:txBody>
      </p:sp>
      <p:sp>
        <p:nvSpPr>
          <p:cNvPr id="6" name="文本框 5"/>
          <p:cNvSpPr txBox="1"/>
          <p:nvPr/>
        </p:nvSpPr>
        <p:spPr>
          <a:xfrm>
            <a:off x="991235" y="3505200"/>
            <a:ext cx="6898640" cy="368300"/>
          </a:xfrm>
          <a:prstGeom prst="rect">
            <a:avLst/>
          </a:prstGeom>
          <a:noFill/>
        </p:spPr>
        <p:txBody>
          <a:bodyPr wrap="square" rtlCol="0">
            <a:spAutoFit/>
          </a:bodyPr>
          <a:p>
            <a:pPr marL="285750" indent="-285750">
              <a:buFont typeface="Wingdings" panose="05000000000000000000" charset="0"/>
              <a:buChar char="Ø"/>
            </a:pPr>
            <a:r>
              <a:rPr lang="zh-CN" altLang="en-US"/>
              <a:t>在这新的模式空间中，空间特征被确定</a:t>
            </a:r>
            <a:endParaRPr lang="zh-CN" altLang="en-US"/>
          </a:p>
        </p:txBody>
      </p:sp>
      <p:sp>
        <p:nvSpPr>
          <p:cNvPr id="7" name="文本框 6"/>
          <p:cNvSpPr txBox="1"/>
          <p:nvPr/>
        </p:nvSpPr>
        <p:spPr>
          <a:xfrm>
            <a:off x="1067435" y="3962400"/>
            <a:ext cx="6898640" cy="368300"/>
          </a:xfrm>
          <a:prstGeom prst="rect">
            <a:avLst/>
          </a:prstGeom>
          <a:noFill/>
        </p:spPr>
        <p:txBody>
          <a:bodyPr wrap="square" rtlCol="0">
            <a:spAutoFit/>
          </a:bodyPr>
          <a:p>
            <a:pPr marL="285750" indent="-285750">
              <a:buFont typeface="Wingdings" panose="05000000000000000000" charset="0"/>
              <a:buChar char="Ø"/>
            </a:pPr>
            <a:r>
              <a:rPr lang="zh-CN" altLang="en-US"/>
              <a:t>对这些特征所表示的实体分类</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1"/>
          <p:cNvSpPr>
            <a:spLocks noGrp="1"/>
          </p:cNvSpPr>
          <p:nvPr>
            <p:ph type="title"/>
          </p:nvPr>
        </p:nvSpPr>
        <p:spPr/>
        <p:txBody>
          <a:bodyPr vert="horz" wrap="square" lIns="91440" tIns="45720" rIns="91440" bIns="45720" anchor="ctr" anchorCtr="0"/>
          <a:p>
            <a:r>
              <a:rPr lang="en-GB" altLang="zh-CN" dirty="0"/>
              <a:t>11.2.2 </a:t>
            </a:r>
            <a:r>
              <a:rPr lang="en-US" altLang="zh-CN" dirty="0"/>
              <a:t>An example: Using a Perceptron Network to Classify</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8677" name="Picture 4"/>
          <p:cNvPicPr>
            <a:picLocks noGrp="1" noChangeAspect="1"/>
          </p:cNvPicPr>
          <p:nvPr>
            <p:ph idx="1"/>
          </p:nvPr>
        </p:nvPicPr>
        <p:blipFill>
          <a:blip r:embed="rId1"/>
          <a:srcRect/>
          <a:stretch>
            <a:fillRect/>
          </a:stretch>
        </p:blipFill>
        <p:spPr>
          <a:xfrm>
            <a:off x="1067435" y="1524000"/>
            <a:ext cx="6973888" cy="3657600"/>
          </a:xfrm>
        </p:spPr>
      </p:pic>
      <p:sp>
        <p:nvSpPr>
          <p:cNvPr id="28678" name="矩形 6"/>
          <p:cNvSpPr/>
          <p:nvPr/>
        </p:nvSpPr>
        <p:spPr>
          <a:xfrm>
            <a:off x="2438400" y="5181600"/>
            <a:ext cx="4648200" cy="400050"/>
          </a:xfrm>
          <a:prstGeom prst="rect">
            <a:avLst/>
          </a:prstGeom>
          <a:noFill/>
          <a:ln w="9525">
            <a:noFill/>
          </a:ln>
        </p:spPr>
        <p:txBody>
          <a:bodyPr>
            <a:spAutoFit/>
          </a:bodyPr>
          <a:p>
            <a:pPr>
              <a:spcBef>
                <a:spcPct val="50000"/>
              </a:spcBef>
            </a:pPr>
            <a:r>
              <a:rPr lang="en-GB" altLang="zh-CN" sz="2000" dirty="0">
                <a:solidFill>
                  <a:schemeClr val="tx1"/>
                </a:solidFill>
                <a:latin typeface="Arial" panose="020B0604020202020204" pitchFamily="34" charset="0"/>
              </a:rPr>
              <a:t>Fig 11.4 A full classification system.</a:t>
            </a:r>
            <a:endParaRPr lang="en-GB" altLang="zh-CN" sz="2000" dirty="0">
              <a:solidFill>
                <a:schemeClr val="tx1"/>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标题 1"/>
          <p:cNvSpPr>
            <a:spLocks noGrp="1"/>
          </p:cNvSpPr>
          <p:nvPr>
            <p:ph type="title"/>
          </p:nvPr>
        </p:nvSpPr>
        <p:spPr/>
        <p:txBody>
          <a:bodyPr vert="horz" wrap="square" lIns="91440" tIns="45720" rIns="91440" bIns="45720" anchor="ctr" anchorCtr="0"/>
          <a:p>
            <a:r>
              <a:rPr lang="en-GB" altLang="zh-CN" dirty="0"/>
              <a:t>11.2.2 </a:t>
            </a:r>
            <a:r>
              <a:rPr lang="en-US" altLang="zh-CN" dirty="0"/>
              <a:t>An example: Using a Perceptron Network to Classify</a:t>
            </a:r>
            <a:endParaRPr lang="zh-CN" altLang="en-US" dirty="0"/>
          </a:p>
        </p:txBody>
      </p:sp>
      <p:sp>
        <p:nvSpPr>
          <p:cNvPr id="29699"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Another example is the capture of information by medical test equipment. The features found in this pattern space would then be used to classify symptom sets into different disease categories.</a:t>
            </a:r>
            <a:endParaRPr lang="en-US" altLang="zh-CN" dirty="0">
              <a:latin typeface="+mn-lt"/>
              <a:ea typeface="+mn-ea"/>
              <a:cs typeface="+mn-cs"/>
            </a:endParaRPr>
          </a:p>
          <a:p>
            <a:pPr>
              <a:buSzPct val="100000"/>
              <a:buFont typeface="Wingdings" panose="05000000000000000000" pitchFamily="2" charset="2"/>
            </a:pP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 name="图片 2"/>
          <p:cNvPicPr>
            <a:picLocks noChangeAspect="1"/>
          </p:cNvPicPr>
          <p:nvPr/>
        </p:nvPicPr>
        <p:blipFill>
          <a:blip r:embed="rId1"/>
          <a:srcRect t="23495" r="126" b="44200"/>
          <a:stretch>
            <a:fillRect/>
          </a:stretch>
        </p:blipFill>
        <p:spPr>
          <a:xfrm>
            <a:off x="457200" y="3467100"/>
            <a:ext cx="8076565" cy="838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标题 1"/>
          <p:cNvSpPr>
            <a:spLocks noGrp="1"/>
          </p:cNvSpPr>
          <p:nvPr>
            <p:ph type="title"/>
          </p:nvPr>
        </p:nvSpPr>
        <p:spPr/>
        <p:txBody>
          <a:bodyPr vert="horz" wrap="square" lIns="91440" tIns="45720" rIns="91440" bIns="45720" anchor="ctr" anchorCtr="0"/>
          <a:p>
            <a:r>
              <a:rPr lang="en-GB" altLang="zh-CN" dirty="0"/>
              <a:t>11.2.2 </a:t>
            </a:r>
            <a:r>
              <a:rPr lang="en-US" altLang="zh-CN" dirty="0"/>
              <a:t>An example: Using a Perceptron Network to Classify</a:t>
            </a:r>
            <a:endParaRPr lang="zh-CN" altLang="en-US" dirty="0"/>
          </a:p>
        </p:txBody>
      </p:sp>
      <p:sp>
        <p:nvSpPr>
          <p:cNvPr id="30723"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In our classification example, the transducer and feature extrator of Figure 11.4 translates the problem information into parameters of a two-dimensional Cartesian space. Figure 11.5 presents the two-feature perceptron analysis of the information in Table 11.3</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 name="图片 2"/>
          <p:cNvPicPr>
            <a:picLocks noChangeAspect="1"/>
          </p:cNvPicPr>
          <p:nvPr/>
        </p:nvPicPr>
        <p:blipFill>
          <a:blip r:embed="rId1"/>
          <a:srcRect l="950" t="55800"/>
          <a:stretch>
            <a:fillRect/>
          </a:stretch>
        </p:blipFill>
        <p:spPr>
          <a:xfrm>
            <a:off x="457835" y="3581400"/>
            <a:ext cx="8009890" cy="1146810"/>
          </a:xfrm>
          <a:prstGeom prst="rect">
            <a:avLst/>
          </a:prstGeom>
        </p:spPr>
      </p:pic>
      <p:pic>
        <p:nvPicPr>
          <p:cNvPr id="28677" name="Picture 4"/>
          <p:cNvPicPr>
            <a:picLocks noGrp="1" noChangeAspect="1"/>
          </p:cNvPicPr>
          <p:nvPr/>
        </p:nvPicPr>
        <p:blipFill>
          <a:blip r:embed="rId2"/>
          <a:srcRect/>
          <a:stretch>
            <a:fillRect/>
          </a:stretch>
        </p:blipFill>
        <p:spPr>
          <a:xfrm>
            <a:off x="4114800" y="4572000"/>
            <a:ext cx="3937000" cy="206502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a:spLocks noGrp="1"/>
          </p:cNvSpPr>
          <p:nvPr>
            <p:ph type="title"/>
          </p:nvPr>
        </p:nvSpPr>
        <p:spPr/>
        <p:txBody>
          <a:bodyPr vert="horz" wrap="square" lIns="91440" tIns="45720" rIns="91440" bIns="45720" anchor="ctr" anchorCtr="0"/>
          <a:p>
            <a:r>
              <a:rPr lang="en-GB" altLang="zh-CN" dirty="0"/>
              <a:t>11.2.2 </a:t>
            </a:r>
            <a:r>
              <a:rPr lang="en-US" altLang="zh-CN" dirty="0"/>
              <a:t>An example: Using a Perceptron Network to Classify</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1749" name="Picture 4"/>
          <p:cNvPicPr>
            <a:picLocks noGrp="1" noChangeAspect="1"/>
          </p:cNvPicPr>
          <p:nvPr>
            <p:ph idx="1"/>
          </p:nvPr>
        </p:nvPicPr>
        <p:blipFill>
          <a:blip r:embed="rId1"/>
          <a:srcRect/>
          <a:stretch>
            <a:fillRect/>
          </a:stretch>
        </p:blipFill>
        <p:spPr>
          <a:xfrm>
            <a:off x="2590800" y="1295400"/>
            <a:ext cx="3773488" cy="4572000"/>
          </a:xfrm>
        </p:spPr>
      </p:pic>
      <p:sp>
        <p:nvSpPr>
          <p:cNvPr id="31750" name="矩形 6"/>
          <p:cNvSpPr/>
          <p:nvPr/>
        </p:nvSpPr>
        <p:spPr>
          <a:xfrm>
            <a:off x="1600200" y="5943600"/>
            <a:ext cx="5791200" cy="400050"/>
          </a:xfrm>
          <a:prstGeom prst="rect">
            <a:avLst/>
          </a:prstGeom>
          <a:noFill/>
          <a:ln w="9525">
            <a:noFill/>
          </a:ln>
        </p:spPr>
        <p:txBody>
          <a:bodyPr>
            <a:spAutoFit/>
          </a:bodyPr>
          <a:p>
            <a:pPr>
              <a:spcBef>
                <a:spcPct val="50000"/>
              </a:spcBef>
            </a:pPr>
            <a:r>
              <a:rPr lang="en-GB" altLang="zh-CN" sz="2000" dirty="0">
                <a:solidFill>
                  <a:schemeClr val="tx1"/>
                </a:solidFill>
                <a:latin typeface="Arial" panose="020B0604020202020204" pitchFamily="34" charset="0"/>
              </a:rPr>
              <a:t>Table 11.3 A data set for perceptron classification.</a:t>
            </a:r>
            <a:endParaRPr lang="en-GB" altLang="zh-CN" sz="2000" dirty="0">
              <a:solidFill>
                <a:schemeClr val="tx1"/>
              </a:solidFill>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标题 1"/>
          <p:cNvSpPr>
            <a:spLocks noGrp="1"/>
          </p:cNvSpPr>
          <p:nvPr>
            <p:ph type="title"/>
          </p:nvPr>
        </p:nvSpPr>
        <p:spPr/>
        <p:txBody>
          <a:bodyPr vert="horz" wrap="square" lIns="91440" tIns="45720" rIns="91440" bIns="45720" anchor="ctr" anchorCtr="0"/>
          <a:p>
            <a:r>
              <a:rPr lang="en-GB" altLang="zh-CN" dirty="0"/>
              <a:t>11.2.2 </a:t>
            </a:r>
            <a:r>
              <a:rPr lang="en-US" altLang="zh-CN" dirty="0"/>
              <a:t>An example: Using a Perceptron Network to Classify</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2773" name="Picture 4"/>
          <p:cNvPicPr>
            <a:picLocks noGrp="1" noChangeAspect="1"/>
          </p:cNvPicPr>
          <p:nvPr>
            <p:ph idx="1"/>
          </p:nvPr>
        </p:nvPicPr>
        <p:blipFill>
          <a:blip r:embed="rId1"/>
          <a:srcRect/>
          <a:stretch>
            <a:fillRect/>
          </a:stretch>
        </p:blipFill>
        <p:spPr>
          <a:xfrm>
            <a:off x="1676400" y="1371600"/>
            <a:ext cx="5184775" cy="3886200"/>
          </a:xfrm>
        </p:spPr>
      </p:pic>
      <p:sp>
        <p:nvSpPr>
          <p:cNvPr id="32774" name="矩形 6"/>
          <p:cNvSpPr/>
          <p:nvPr/>
        </p:nvSpPr>
        <p:spPr>
          <a:xfrm>
            <a:off x="1143000" y="5257800"/>
            <a:ext cx="6477000" cy="1016000"/>
          </a:xfrm>
          <a:prstGeom prst="rect">
            <a:avLst/>
          </a:prstGeom>
          <a:noFill/>
          <a:ln w="9525">
            <a:noFill/>
          </a:ln>
        </p:spPr>
        <p:txBody>
          <a:bodyPr>
            <a:spAutoFit/>
          </a:bodyPr>
          <a:p>
            <a:pPr>
              <a:spcBef>
                <a:spcPct val="50000"/>
              </a:spcBef>
            </a:pPr>
            <a:r>
              <a:rPr lang="en-GB" altLang="zh-CN" sz="2000" dirty="0">
                <a:solidFill>
                  <a:schemeClr val="tx1"/>
                </a:solidFill>
                <a:latin typeface="Arial" panose="020B0604020202020204" pitchFamily="34" charset="0"/>
              </a:rPr>
              <a:t>Fig 11.5	A two-dimensional plot of the data points in Table 11.3. The perceptron of Section 11.2.1 provides a linear separation of the data sets.</a:t>
            </a:r>
            <a:endParaRPr lang="en-GB" altLang="zh-CN" sz="2000" dirty="0">
              <a:solidFill>
                <a:schemeClr val="tx1"/>
              </a:solidFill>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9" name="标题 1"/>
          <p:cNvSpPr>
            <a:spLocks noGrp="1"/>
          </p:cNvSpPr>
          <p:nvPr>
            <p:ph type="title"/>
          </p:nvPr>
        </p:nvSpPr>
        <p:spPr/>
        <p:txBody>
          <a:bodyPr vert="horz" wrap="square" lIns="91440" tIns="45720" rIns="91440" bIns="45720" anchor="ctr" anchorCtr="0"/>
          <a:p>
            <a:r>
              <a:rPr lang="en-GB" altLang="zh-CN" dirty="0"/>
              <a:t>11.2.2 </a:t>
            </a:r>
            <a:r>
              <a:rPr lang="en-US" altLang="zh-CN" dirty="0"/>
              <a:t>An example: Using a Perceptron Network to Classify</a:t>
            </a:r>
            <a:endParaRPr lang="zh-CN" altLang="en-US" dirty="0"/>
          </a:p>
        </p:txBody>
      </p:sp>
      <p:sp>
        <p:nvSpPr>
          <p:cNvPr id="4100"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An important special case of discriminant functions is one with evaluates class membership based on the distance from some central point in the region.</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Classification based on this discriminant function is called minimum distance classification.</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The perceptron of Figure 11.6 will compute this linear function. We need two input parameters and will have a bias with a constant value of 1. The perceptron computes:</a:t>
            </a:r>
            <a:endParaRPr lang="en-US" altLang="zh-CN" dirty="0">
              <a:latin typeface="+mn-lt"/>
              <a:ea typeface="+mn-ea"/>
              <a:cs typeface="+mn-cs"/>
            </a:endParaRPr>
          </a:p>
          <a:p>
            <a:pPr lvl="1">
              <a:buNone/>
            </a:pPr>
            <a:r>
              <a:rPr lang="en-US" altLang="zh-CN" dirty="0">
                <a:latin typeface="+mn-lt"/>
                <a:ea typeface="+mn-ea"/>
              </a:rPr>
              <a:t>	</a:t>
            </a:r>
            <a:endParaRPr lang="zh-CN" altLang="en-US" dirty="0">
              <a:latin typeface="+mn-lt"/>
              <a:ea typeface="+mn-ea"/>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graphicFrame>
        <p:nvGraphicFramePr>
          <p:cNvPr id="4098" name="Object 6"/>
          <p:cNvGraphicFramePr/>
          <p:nvPr/>
        </p:nvGraphicFramePr>
        <p:xfrm>
          <a:off x="1600200" y="5181600"/>
          <a:ext cx="5410200" cy="1112838"/>
        </p:xfrm>
        <a:graphic>
          <a:graphicData uri="http://schemas.openxmlformats.org/presentationml/2006/ole">
            <mc:AlternateContent xmlns:mc="http://schemas.openxmlformats.org/markup-compatibility/2006">
              <mc:Choice xmlns:v="urn:schemas-microsoft-com:vml" Requires="v">
                <p:oleObj spid="_x0000_s3076" name="" r:id="rId1" imgW="2222500" imgH="457200" progId="Equation.3">
                  <p:embed/>
                </p:oleObj>
              </mc:Choice>
              <mc:Fallback>
                <p:oleObj name="" r:id="rId1" imgW="2222500" imgH="457200" progId="Equation.3">
                  <p:embed/>
                  <p:pic>
                    <p:nvPicPr>
                      <p:cNvPr id="0" name="图片 3075"/>
                      <p:cNvPicPr/>
                      <p:nvPr/>
                    </p:nvPicPr>
                    <p:blipFill>
                      <a:blip r:embed="rId2"/>
                      <a:stretch>
                        <a:fillRect/>
                      </a:stretch>
                    </p:blipFill>
                    <p:spPr>
                      <a:xfrm>
                        <a:off x="1600200" y="5181600"/>
                        <a:ext cx="5410200" cy="1112838"/>
                      </a:xfrm>
                      <a:prstGeom prst="rect">
                        <a:avLst/>
                      </a:prstGeom>
                      <a:noFill/>
                      <a:ln w="38100">
                        <a:noFill/>
                        <a:miter/>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标题 1"/>
          <p:cNvSpPr>
            <a:spLocks noGrp="1"/>
          </p:cNvSpPr>
          <p:nvPr>
            <p:ph type="title"/>
          </p:nvPr>
        </p:nvSpPr>
        <p:spPr/>
        <p:txBody>
          <a:bodyPr vert="horz" wrap="square" lIns="91440" tIns="45720" rIns="91440" bIns="45720" anchor="ctr" anchorCtr="0"/>
          <a:p>
            <a:r>
              <a:rPr lang="en-GB" altLang="zh-CN" dirty="0"/>
              <a:t>11.2.2 </a:t>
            </a:r>
            <a:r>
              <a:rPr lang="en-US" altLang="zh-CN" dirty="0"/>
              <a:t>An example: Using a Perceptron Network to Classify</a:t>
            </a:r>
            <a:endParaRPr lang="zh-CN" altLang="en-US" dirty="0"/>
          </a:p>
        </p:txBody>
      </p:sp>
      <p:sp>
        <p:nvSpPr>
          <p:cNvPr id="4" name="日期占位符 3"/>
          <p:cNvSpPr txBox="1">
            <a:spLocks noGrp="1"/>
          </p:cNvSpPr>
          <p:nvPr>
            <p:ph type="dt" sz="half" idx="10"/>
          </p:nvPr>
        </p:nvSpPr>
        <p:spPr bwMode="auto">
          <a:xfrm>
            <a:off x="457835" y="6248400"/>
            <a:ext cx="2133600" cy="47625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3797" name="Picture 4"/>
          <p:cNvPicPr>
            <a:picLocks noGrp="1" noChangeAspect="1"/>
          </p:cNvPicPr>
          <p:nvPr>
            <p:ph idx="1"/>
          </p:nvPr>
        </p:nvPicPr>
        <p:blipFill>
          <a:blip r:embed="rId1"/>
          <a:srcRect/>
          <a:stretch>
            <a:fillRect/>
          </a:stretch>
        </p:blipFill>
        <p:spPr>
          <a:xfrm>
            <a:off x="381635" y="1752600"/>
            <a:ext cx="7988300" cy="3200400"/>
          </a:xfrm>
        </p:spPr>
      </p:pic>
      <p:sp>
        <p:nvSpPr>
          <p:cNvPr id="33798" name="矩形 6"/>
          <p:cNvSpPr/>
          <p:nvPr/>
        </p:nvSpPr>
        <p:spPr>
          <a:xfrm>
            <a:off x="609600" y="5410200"/>
            <a:ext cx="8001000" cy="646113"/>
          </a:xfrm>
          <a:prstGeom prst="rect">
            <a:avLst/>
          </a:prstGeom>
          <a:noFill/>
          <a:ln w="9525">
            <a:noFill/>
          </a:ln>
        </p:spPr>
        <p:txBody>
          <a:bodyPr>
            <a:spAutoFit/>
          </a:bodyPr>
          <a:p>
            <a:pPr>
              <a:spcBef>
                <a:spcPct val="50000"/>
              </a:spcBef>
            </a:pPr>
            <a:r>
              <a:rPr lang="en-GB" altLang="zh-CN" dirty="0">
                <a:solidFill>
                  <a:schemeClr val="tx1"/>
                </a:solidFill>
                <a:latin typeface="Arial" panose="020B0604020202020204" pitchFamily="34" charset="0"/>
              </a:rPr>
              <a:t>Fig 11.6	The perceptron net for the example data of Table 11.3. The 	thresholding function is linear and bipolar (see fig 11.7a)</a:t>
            </a:r>
            <a:endParaRPr lang="en-GB" altLang="zh-CN" dirty="0">
              <a:solidFill>
                <a:schemeClr val="tx1"/>
              </a:solidFill>
              <a:latin typeface="Arial" panose="020B0604020202020204" pitchFamily="34" charset="0"/>
            </a:endParaRPr>
          </a:p>
        </p:txBody>
      </p:sp>
      <p:pic>
        <p:nvPicPr>
          <p:cNvPr id="2" name="图片 1"/>
          <p:cNvPicPr>
            <a:picLocks noChangeAspect="1"/>
          </p:cNvPicPr>
          <p:nvPr/>
        </p:nvPicPr>
        <p:blipFill>
          <a:blip r:embed="rId2"/>
          <a:stretch>
            <a:fillRect/>
          </a:stretch>
        </p:blipFill>
        <p:spPr>
          <a:xfrm>
            <a:off x="2667635" y="3352800"/>
            <a:ext cx="2480310" cy="3924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标题 1"/>
          <p:cNvSpPr>
            <a:spLocks noGrp="1"/>
          </p:cNvSpPr>
          <p:nvPr>
            <p:ph type="title"/>
          </p:nvPr>
        </p:nvSpPr>
        <p:spPr/>
        <p:txBody>
          <a:bodyPr vert="horz" wrap="square" lIns="91440" tIns="45720" rIns="91440" bIns="45720" anchor="ctr" anchorCtr="0"/>
          <a:p>
            <a:r>
              <a:rPr lang="en-GB" altLang="zh-CN" dirty="0"/>
              <a:t>11.2.2 </a:t>
            </a:r>
            <a:r>
              <a:rPr lang="en-US" altLang="zh-CN" dirty="0"/>
              <a:t>An example: Using a Perceptron Network to Classify</a:t>
            </a:r>
            <a:endParaRPr lang="zh-CN" altLang="en-US" dirty="0"/>
          </a:p>
        </p:txBody>
      </p:sp>
      <p:sp>
        <p:nvSpPr>
          <p:cNvPr id="4" name="日期占位符 3"/>
          <p:cNvSpPr txBox="1">
            <a:spLocks noGrp="1"/>
          </p:cNvSpPr>
          <p:nvPr>
            <p:ph type="dt" sz="half" idx="10"/>
          </p:nvPr>
        </p:nvSpPr>
        <p:spPr bwMode="auto">
          <a:xfrm>
            <a:off x="457835" y="6248400"/>
            <a:ext cx="2133600" cy="47625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989965" y="1600200"/>
            <a:ext cx="7164070" cy="2508885"/>
          </a:xfrm>
          <a:prstGeom prst="rect">
            <a:avLst/>
          </a:prstGeom>
        </p:spPr>
      </p:pic>
      <p:pic>
        <p:nvPicPr>
          <p:cNvPr id="7" name="图片 6"/>
          <p:cNvPicPr>
            <a:picLocks noChangeAspect="1"/>
          </p:cNvPicPr>
          <p:nvPr/>
        </p:nvPicPr>
        <p:blipFill>
          <a:blip r:embed="rId2"/>
          <a:stretch>
            <a:fillRect/>
          </a:stretch>
        </p:blipFill>
        <p:spPr>
          <a:xfrm>
            <a:off x="1066800" y="4539615"/>
            <a:ext cx="2786380" cy="443230"/>
          </a:xfrm>
          <a:prstGeom prst="rect">
            <a:avLst/>
          </a:prstGeom>
        </p:spPr>
      </p:pic>
      <p:pic>
        <p:nvPicPr>
          <p:cNvPr id="8" name="图片 7"/>
          <p:cNvPicPr>
            <a:picLocks noChangeAspect="1"/>
          </p:cNvPicPr>
          <p:nvPr/>
        </p:nvPicPr>
        <p:blipFill>
          <a:blip r:embed="rId3"/>
          <a:stretch>
            <a:fillRect/>
          </a:stretch>
        </p:blipFill>
        <p:spPr>
          <a:xfrm>
            <a:off x="609600" y="5105400"/>
            <a:ext cx="6872605" cy="986155"/>
          </a:xfrm>
          <a:prstGeom prst="rect">
            <a:avLst/>
          </a:prstGeom>
        </p:spPr>
      </p:pic>
      <p:pic>
        <p:nvPicPr>
          <p:cNvPr id="9" name="图片 8"/>
          <p:cNvPicPr>
            <a:picLocks noChangeAspect="1"/>
          </p:cNvPicPr>
          <p:nvPr/>
        </p:nvPicPr>
        <p:blipFill>
          <a:blip r:embed="rId4"/>
          <a:stretch>
            <a:fillRect/>
          </a:stretch>
        </p:blipFill>
        <p:spPr>
          <a:xfrm>
            <a:off x="3124200" y="3798570"/>
            <a:ext cx="4589145" cy="2292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标题 1"/>
          <p:cNvSpPr>
            <a:spLocks noGrp="1"/>
          </p:cNvSpPr>
          <p:nvPr>
            <p:ph type="title"/>
          </p:nvPr>
        </p:nvSpPr>
        <p:spPr/>
        <p:txBody>
          <a:bodyPr vert="horz" wrap="square" lIns="91440" tIns="45720" rIns="91440" bIns="45720" anchor="ctr" anchorCtr="0"/>
          <a:p>
            <a:r>
              <a:rPr lang="en-GB" altLang="zh-CN" dirty="0"/>
              <a:t>11.0</a:t>
            </a:r>
            <a:r>
              <a:rPr lang="en-GB" altLang="zh-CN" dirty="0">
                <a:solidFill>
                  <a:schemeClr val="accent2"/>
                </a:solidFill>
              </a:rPr>
              <a:t>  </a:t>
            </a:r>
            <a:r>
              <a:rPr lang="en-GB" altLang="zh-CN" dirty="0"/>
              <a:t>Introduction</a:t>
            </a:r>
            <a:endParaRPr lang="zh-CN" altLang="en-US" dirty="0"/>
          </a:p>
        </p:txBody>
      </p:sp>
      <p:sp>
        <p:nvSpPr>
          <p:cNvPr id="14339" name="内容占位符 2"/>
          <p:cNvSpPr>
            <a:spLocks noGrp="1"/>
          </p:cNvSpPr>
          <p:nvPr>
            <p:ph idx="1"/>
          </p:nvPr>
        </p:nvSpPr>
        <p:spPr/>
        <p:txBody>
          <a:bodyPr vert="horz" wrap="square" lIns="91440" tIns="45720" rIns="91440" bIns="45720" anchor="t" anchorCtr="0"/>
          <a:p>
            <a:pPr algn="l">
              <a:buSzPct val="100000"/>
              <a:buFont typeface="Wingdings" panose="05000000000000000000" pitchFamily="2" charset="2"/>
            </a:pPr>
            <a:r>
              <a:rPr lang="en-US" altLang="zh-CN" dirty="0">
                <a:latin typeface="+mn-lt"/>
                <a:ea typeface="+mn-ea"/>
                <a:cs typeface="+mn-cs"/>
              </a:rPr>
              <a:t>We introduce neurally or biology inspired approaches to learning</a:t>
            </a:r>
            <a:endParaRPr lang="en-US" altLang="zh-CN" dirty="0">
              <a:latin typeface="+mn-lt"/>
              <a:ea typeface="+mn-ea"/>
              <a:cs typeface="+mn-cs"/>
            </a:endParaRPr>
          </a:p>
          <a:p>
            <a:pPr algn="l">
              <a:buSzPct val="100000"/>
              <a:buFont typeface="Wingdings" panose="05000000000000000000" pitchFamily="2" charset="2"/>
            </a:pPr>
            <a:r>
              <a:rPr lang="en-US" altLang="zh-CN" dirty="0">
                <a:latin typeface="+mn-lt"/>
                <a:ea typeface="+mn-ea"/>
                <a:cs typeface="+mn-cs"/>
              </a:rPr>
              <a:t>Neurally inspired models, sometimes known as parallel distributed processing (PDP)</a:t>
            </a:r>
            <a:r>
              <a:rPr lang="zh-CN" altLang="en-US" dirty="0">
                <a:latin typeface="+mn-lt"/>
                <a:ea typeface="+mn-ea"/>
                <a:cs typeface="+mn-cs"/>
              </a:rPr>
              <a:t> </a:t>
            </a:r>
            <a:r>
              <a:rPr lang="en-US" altLang="zh-CN" dirty="0">
                <a:latin typeface="+mn-lt"/>
                <a:ea typeface="+mn-ea"/>
                <a:cs typeface="+mn-cs"/>
              </a:rPr>
              <a:t>or connectionist systems, de-emphasize the explicit use of symbols in problem solving.</a:t>
            </a:r>
            <a:endParaRPr lang="en-US" altLang="zh-CN" dirty="0">
              <a:latin typeface="+mn-lt"/>
              <a:ea typeface="+mn-ea"/>
              <a:cs typeface="+mn-cs"/>
            </a:endParaRPr>
          </a:p>
          <a:p>
            <a:pPr algn="l">
              <a:buSzPct val="100000"/>
              <a:buFont typeface="Wingdings" panose="05000000000000000000" pitchFamily="2" charset="2"/>
            </a:pPr>
            <a:r>
              <a:rPr lang="en-US" altLang="zh-CN" dirty="0">
                <a:latin typeface="+mn-lt"/>
                <a:ea typeface="+mn-ea"/>
                <a:cs typeface="+mn-cs"/>
              </a:rPr>
              <a:t>They hold that intelligence arise in systems of simple, interacting components through a process of learning or adaptation by which the connections between components are adjusted.</a:t>
            </a:r>
            <a:endParaRPr lang="en-US" altLang="zh-CN"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
        <p:nvSpPr>
          <p:cNvPr id="2" name="文本框 1"/>
          <p:cNvSpPr txBox="1"/>
          <p:nvPr/>
        </p:nvSpPr>
        <p:spPr>
          <a:xfrm>
            <a:off x="2426970" y="2033270"/>
            <a:ext cx="6031230" cy="368300"/>
          </a:xfrm>
          <a:prstGeom prst="rect">
            <a:avLst/>
          </a:prstGeom>
          <a:noFill/>
        </p:spPr>
        <p:txBody>
          <a:bodyPr wrap="square" rtlCol="0">
            <a:spAutoFit/>
          </a:bodyPr>
          <a:p>
            <a:r>
              <a:rPr lang="zh-CN" altLang="en-US"/>
              <a:t>神经元激励模型</a:t>
            </a:r>
            <a:endParaRPr lang="zh-CN" altLang="en-US"/>
          </a:p>
        </p:txBody>
      </p:sp>
      <p:sp>
        <p:nvSpPr>
          <p:cNvPr id="3" name="文本框 2"/>
          <p:cNvSpPr txBox="1"/>
          <p:nvPr/>
        </p:nvSpPr>
        <p:spPr>
          <a:xfrm>
            <a:off x="2477135" y="3608705"/>
            <a:ext cx="3847465" cy="368300"/>
          </a:xfrm>
          <a:prstGeom prst="rect">
            <a:avLst/>
          </a:prstGeom>
          <a:noFill/>
        </p:spPr>
        <p:txBody>
          <a:bodyPr wrap="square" rtlCol="0">
            <a:spAutoFit/>
          </a:bodyPr>
          <a:p>
            <a:r>
              <a:rPr lang="zh-CN" altLang="en-US"/>
              <a:t>分布式并行处理系统或者连接系统</a:t>
            </a:r>
            <a:endParaRPr lang="zh-CN" altLang="en-US"/>
          </a:p>
        </p:txBody>
      </p:sp>
      <p:pic>
        <p:nvPicPr>
          <p:cNvPr id="6" name="图片 5"/>
          <p:cNvPicPr>
            <a:picLocks noChangeAspect="1"/>
          </p:cNvPicPr>
          <p:nvPr/>
        </p:nvPicPr>
        <p:blipFill>
          <a:blip r:embed="rId1"/>
          <a:stretch>
            <a:fillRect/>
          </a:stretch>
        </p:blipFill>
        <p:spPr>
          <a:xfrm>
            <a:off x="304800" y="2209800"/>
            <a:ext cx="8574405" cy="16224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标题 1"/>
          <p:cNvSpPr>
            <a:spLocks noGrp="1"/>
          </p:cNvSpPr>
          <p:nvPr>
            <p:ph type="title"/>
          </p:nvPr>
        </p:nvSpPr>
        <p:spPr/>
        <p:txBody>
          <a:bodyPr vert="horz" wrap="square" lIns="91440" tIns="45720" rIns="91440" bIns="45720" anchor="ctr" anchorCtr="0"/>
          <a:p>
            <a:r>
              <a:rPr lang="en-GB" altLang="zh-CN" dirty="0"/>
              <a:t>11.2.3 </a:t>
            </a:r>
            <a:r>
              <a:rPr lang="en-US" altLang="zh-CN" dirty="0"/>
              <a:t>The Generalized Delta Rule</a:t>
            </a:r>
            <a:endParaRPr lang="zh-CN" altLang="en-US" dirty="0"/>
          </a:p>
        </p:txBody>
      </p:sp>
      <p:sp>
        <p:nvSpPr>
          <p:cNvPr id="34819"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A straightforward way to generalize the perceptron network is to replace its hard limiting thresholding function with other types of activation functions.</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
        <p:nvSpPr>
          <p:cNvPr id="2" name="文本框 1"/>
          <p:cNvSpPr txBox="1"/>
          <p:nvPr/>
        </p:nvSpPr>
        <p:spPr>
          <a:xfrm>
            <a:off x="922020" y="3107055"/>
            <a:ext cx="7231380" cy="1198880"/>
          </a:xfrm>
          <a:prstGeom prst="rect">
            <a:avLst/>
          </a:prstGeom>
          <a:noFill/>
        </p:spPr>
        <p:txBody>
          <a:bodyPr wrap="square" rtlCol="0">
            <a:spAutoFit/>
          </a:bodyPr>
          <a:p>
            <a:r>
              <a:rPr lang="zh-CN" altLang="en-US" sz="2400"/>
              <a:t>扩展感知机网络最好的方法是用其他激励函数代替强限制的阈值函数。连续的激励函数能够提供更好的误差测量粒度，提供更精确的学习方法。</a:t>
            </a:r>
            <a:endParaRPr lang="zh-CN" altLang="en-US"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标题 1"/>
          <p:cNvSpPr>
            <a:spLocks noGrp="1"/>
          </p:cNvSpPr>
          <p:nvPr>
            <p:ph type="title"/>
          </p:nvPr>
        </p:nvSpPr>
        <p:spPr/>
        <p:txBody>
          <a:bodyPr vert="horz" wrap="square" lIns="91440" tIns="45720" rIns="91440" bIns="45720" anchor="ctr" anchorCtr="0"/>
          <a:p>
            <a:r>
              <a:rPr lang="en-GB" altLang="zh-CN" dirty="0"/>
              <a:t>11.2.3 </a:t>
            </a:r>
            <a:r>
              <a:rPr lang="en-US" altLang="zh-CN" dirty="0"/>
              <a:t>The Generalized Delta Rule</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5845" name="Picture 4"/>
          <p:cNvPicPr>
            <a:picLocks noGrp="1" noChangeAspect="1"/>
          </p:cNvPicPr>
          <p:nvPr>
            <p:ph idx="1"/>
          </p:nvPr>
        </p:nvPicPr>
        <p:blipFill>
          <a:blip r:embed="rId1"/>
          <a:srcRect/>
          <a:stretch>
            <a:fillRect/>
          </a:stretch>
        </p:blipFill>
        <p:spPr>
          <a:xfrm>
            <a:off x="1066800" y="1600200"/>
            <a:ext cx="6980238" cy="3962400"/>
          </a:xfrm>
        </p:spPr>
      </p:pic>
      <p:sp>
        <p:nvSpPr>
          <p:cNvPr id="35846" name="矩形 6"/>
          <p:cNvSpPr/>
          <p:nvPr/>
        </p:nvSpPr>
        <p:spPr>
          <a:xfrm>
            <a:off x="2362200" y="5638800"/>
            <a:ext cx="3492500" cy="369888"/>
          </a:xfrm>
          <a:prstGeom prst="rect">
            <a:avLst/>
          </a:prstGeom>
          <a:noFill/>
          <a:ln w="9525">
            <a:noFill/>
          </a:ln>
        </p:spPr>
        <p:txBody>
          <a:bodyPr wrap="none">
            <a:spAutoFit/>
          </a:bodyPr>
          <a:p>
            <a:pPr>
              <a:spcBef>
                <a:spcPct val="50000"/>
              </a:spcBef>
            </a:pPr>
            <a:r>
              <a:rPr lang="en-GB" altLang="zh-CN" dirty="0">
                <a:solidFill>
                  <a:schemeClr val="tx1"/>
                </a:solidFill>
                <a:latin typeface="Arial" panose="020B0604020202020204" pitchFamily="34" charset="0"/>
              </a:rPr>
              <a:t>Fig 11.7	Thresholding functions.</a:t>
            </a:r>
            <a:endParaRPr lang="en-GB" altLang="zh-CN" dirty="0">
              <a:solidFill>
                <a:schemeClr val="tx1"/>
              </a:solidFill>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3" name="标题 1"/>
          <p:cNvSpPr>
            <a:spLocks noGrp="1"/>
          </p:cNvSpPr>
          <p:nvPr>
            <p:ph type="title"/>
          </p:nvPr>
        </p:nvSpPr>
        <p:spPr/>
        <p:txBody>
          <a:bodyPr vert="horz" wrap="square" lIns="91440" tIns="45720" rIns="91440" bIns="45720" anchor="ctr" anchorCtr="0"/>
          <a:p>
            <a:r>
              <a:rPr lang="en-GB" altLang="zh-CN" dirty="0"/>
              <a:t>11.2.3 </a:t>
            </a:r>
            <a:r>
              <a:rPr lang="en-US" altLang="zh-CN" dirty="0"/>
              <a:t>The Generalized Delta Rule</a:t>
            </a:r>
            <a:endParaRPr lang="zh-CN" altLang="en-US" dirty="0"/>
          </a:p>
        </p:txBody>
      </p:sp>
      <p:sp>
        <p:nvSpPr>
          <p:cNvPr id="5124"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A common sigmoidal activation function, called the logistic function, is given by the equation:</a:t>
            </a:r>
            <a:endParaRPr lang="en-US" altLang="zh-CN" dirty="0">
              <a:latin typeface="+mn-lt"/>
              <a:ea typeface="+mn-ea"/>
              <a:cs typeface="+mn-cs"/>
            </a:endParaRPr>
          </a:p>
          <a:p>
            <a:pPr lvl="1"/>
            <a:endParaRPr lang="en-US" altLang="zh-CN" dirty="0">
              <a:latin typeface="+mn-lt"/>
              <a:ea typeface="+mn-ea"/>
            </a:endParaRPr>
          </a:p>
          <a:p>
            <a:pPr lvl="1"/>
            <a:endParaRPr lang="en-US" altLang="zh-CN" dirty="0">
              <a:latin typeface="+mn-lt"/>
              <a:ea typeface="+mn-ea"/>
            </a:endParaRPr>
          </a:p>
          <a:p>
            <a:pPr>
              <a:buSzPct val="100000"/>
              <a:buFont typeface="Wingdings" panose="05000000000000000000" pitchFamily="2" charset="2"/>
            </a:pPr>
            <a:r>
              <a:rPr lang="en-US" altLang="zh-CN" dirty="0">
                <a:latin typeface="+mn-lt"/>
                <a:ea typeface="+mn-ea"/>
                <a:cs typeface="+mn-cs"/>
              </a:rPr>
              <a:t>The historical emergence of networks with continuous activation functions suggested new approaches to error reduction learning.</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The most important learning rule for continuous activation functions is the </a:t>
            </a:r>
            <a:r>
              <a:rPr lang="en-US" altLang="zh-CN" i="1" dirty="0">
                <a:solidFill>
                  <a:srgbClr val="C00000"/>
                </a:solidFill>
                <a:latin typeface="+mn-lt"/>
                <a:ea typeface="+mn-ea"/>
                <a:cs typeface="+mn-cs"/>
              </a:rPr>
              <a:t>delta rule</a:t>
            </a:r>
            <a:r>
              <a:rPr lang="en-US" altLang="zh-CN" dirty="0">
                <a:latin typeface="+mn-lt"/>
                <a:ea typeface="+mn-ea"/>
                <a:cs typeface="+mn-cs"/>
              </a:rPr>
              <a:t>.</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graphicFrame>
        <p:nvGraphicFramePr>
          <p:cNvPr id="5122" name="Object 2"/>
          <p:cNvGraphicFramePr/>
          <p:nvPr/>
        </p:nvGraphicFramePr>
        <p:xfrm>
          <a:off x="1143000" y="2514600"/>
          <a:ext cx="5257800" cy="533400"/>
        </p:xfrm>
        <a:graphic>
          <a:graphicData uri="http://schemas.openxmlformats.org/presentationml/2006/ole">
            <mc:AlternateContent xmlns:mc="http://schemas.openxmlformats.org/markup-compatibility/2006">
              <mc:Choice xmlns:v="urn:schemas-microsoft-com:vml" Requires="v">
                <p:oleObj spid="_x0000_s3084" name="" r:id="rId1" imgW="2626360" imgH="254000" progId="Equation.3">
                  <p:embed/>
                </p:oleObj>
              </mc:Choice>
              <mc:Fallback>
                <p:oleObj name="" r:id="rId1" imgW="2626360" imgH="254000" progId="Equation.3">
                  <p:embed/>
                  <p:pic>
                    <p:nvPicPr>
                      <p:cNvPr id="0" name="图片 3083"/>
                      <p:cNvPicPr/>
                      <p:nvPr/>
                    </p:nvPicPr>
                    <p:blipFill>
                      <a:blip r:embed="rId2"/>
                      <a:stretch>
                        <a:fillRect/>
                      </a:stretch>
                    </p:blipFill>
                    <p:spPr>
                      <a:xfrm>
                        <a:off x="1143000" y="2514600"/>
                        <a:ext cx="5257800" cy="533400"/>
                      </a:xfrm>
                      <a:prstGeom prst="rect">
                        <a:avLst/>
                      </a:prstGeom>
                      <a:noFill/>
                      <a:ln w="38100">
                        <a:noFill/>
                        <a:miter/>
                      </a:ln>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标题 1"/>
          <p:cNvSpPr>
            <a:spLocks noGrp="1"/>
          </p:cNvSpPr>
          <p:nvPr>
            <p:ph type="title"/>
          </p:nvPr>
        </p:nvSpPr>
        <p:spPr/>
        <p:txBody>
          <a:bodyPr vert="horz" wrap="square" lIns="91440" tIns="45720" rIns="91440" bIns="45720" anchor="ctr" anchorCtr="0"/>
          <a:p>
            <a:r>
              <a:rPr lang="en-GB" altLang="zh-CN" dirty="0"/>
              <a:t>11.2.3 </a:t>
            </a:r>
            <a:r>
              <a:rPr lang="en-US" altLang="zh-CN" dirty="0"/>
              <a:t>The Generalized Delta Rule</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6869" name="Picture 4"/>
          <p:cNvPicPr>
            <a:picLocks noGrp="1" noChangeAspect="1"/>
          </p:cNvPicPr>
          <p:nvPr>
            <p:ph idx="1"/>
          </p:nvPr>
        </p:nvPicPr>
        <p:blipFill>
          <a:blip r:embed="rId1"/>
          <a:srcRect/>
          <a:stretch>
            <a:fillRect/>
          </a:stretch>
        </p:blipFill>
        <p:spPr>
          <a:xfrm>
            <a:off x="1905000" y="1447800"/>
            <a:ext cx="5638800" cy="3800475"/>
          </a:xfrm>
        </p:spPr>
      </p:pic>
      <p:sp>
        <p:nvSpPr>
          <p:cNvPr id="36870" name="矩形 6"/>
          <p:cNvSpPr/>
          <p:nvPr/>
        </p:nvSpPr>
        <p:spPr>
          <a:xfrm>
            <a:off x="1143000" y="5486400"/>
            <a:ext cx="7239000" cy="646113"/>
          </a:xfrm>
          <a:prstGeom prst="rect">
            <a:avLst/>
          </a:prstGeom>
          <a:noFill/>
          <a:ln w="9525">
            <a:noFill/>
          </a:ln>
        </p:spPr>
        <p:txBody>
          <a:bodyPr>
            <a:spAutoFit/>
          </a:bodyPr>
          <a:p>
            <a:pPr>
              <a:spcBef>
                <a:spcPct val="50000"/>
              </a:spcBef>
            </a:pPr>
            <a:r>
              <a:rPr lang="en-GB" altLang="zh-CN" dirty="0">
                <a:solidFill>
                  <a:schemeClr val="tx1"/>
                </a:solidFill>
                <a:latin typeface="Arial" panose="020B0604020202020204" pitchFamily="34" charset="0"/>
              </a:rPr>
              <a:t>Fig 11.8	An error surface in two dimensions. Constant c dictates the size of 	the learning step.</a:t>
            </a:r>
            <a:endParaRPr lang="en-GB" altLang="zh-CN" dirty="0">
              <a:solidFill>
                <a:schemeClr val="tx1"/>
              </a:solidFill>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标题 1"/>
          <p:cNvSpPr>
            <a:spLocks noGrp="1"/>
          </p:cNvSpPr>
          <p:nvPr>
            <p:ph type="title"/>
          </p:nvPr>
        </p:nvSpPr>
        <p:spPr/>
        <p:txBody>
          <a:bodyPr vert="horz" wrap="square" lIns="91440" tIns="45720" rIns="91440" bIns="45720" anchor="ctr" anchorCtr="0"/>
          <a:p>
            <a:r>
              <a:rPr lang="en-GB" altLang="zh-CN" dirty="0"/>
              <a:t>11.2.3 </a:t>
            </a:r>
            <a:r>
              <a:rPr lang="en-US" altLang="zh-CN" dirty="0"/>
              <a:t>The Generalized Delta Rule</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762000" y="1676400"/>
            <a:ext cx="6282055" cy="1043305"/>
          </a:xfrm>
          <a:prstGeom prst="rect">
            <a:avLst/>
          </a:prstGeom>
        </p:spPr>
      </p:pic>
      <p:pic>
        <p:nvPicPr>
          <p:cNvPr id="6" name="图片 5"/>
          <p:cNvPicPr>
            <a:picLocks noChangeAspect="1"/>
          </p:cNvPicPr>
          <p:nvPr/>
        </p:nvPicPr>
        <p:blipFill>
          <a:blip r:embed="rId2"/>
          <a:stretch>
            <a:fillRect/>
          </a:stretch>
        </p:blipFill>
        <p:spPr>
          <a:xfrm>
            <a:off x="990600" y="2895600"/>
            <a:ext cx="2948305" cy="800100"/>
          </a:xfrm>
          <a:prstGeom prst="rect">
            <a:avLst/>
          </a:prstGeom>
        </p:spPr>
      </p:pic>
      <p:pic>
        <p:nvPicPr>
          <p:cNvPr id="7" name="图片 6"/>
          <p:cNvPicPr>
            <a:picLocks noChangeAspect="1"/>
          </p:cNvPicPr>
          <p:nvPr/>
        </p:nvPicPr>
        <p:blipFill>
          <a:blip r:embed="rId3"/>
          <a:stretch>
            <a:fillRect/>
          </a:stretch>
        </p:blipFill>
        <p:spPr>
          <a:xfrm>
            <a:off x="1066800" y="3962400"/>
            <a:ext cx="5396230" cy="847725"/>
          </a:xfrm>
          <a:prstGeom prst="rect">
            <a:avLst/>
          </a:prstGeom>
        </p:spPr>
      </p:pic>
      <p:pic>
        <p:nvPicPr>
          <p:cNvPr id="8" name="图片 7"/>
          <p:cNvPicPr>
            <a:picLocks noChangeAspect="1"/>
          </p:cNvPicPr>
          <p:nvPr/>
        </p:nvPicPr>
        <p:blipFill>
          <a:blip r:embed="rId4"/>
          <a:stretch>
            <a:fillRect/>
          </a:stretch>
        </p:blipFill>
        <p:spPr>
          <a:xfrm>
            <a:off x="6172200" y="4125595"/>
            <a:ext cx="2901950" cy="684530"/>
          </a:xfrm>
          <a:prstGeom prst="rect">
            <a:avLst/>
          </a:prstGeom>
        </p:spPr>
      </p:pic>
      <p:pic>
        <p:nvPicPr>
          <p:cNvPr id="9" name="图片 8"/>
          <p:cNvPicPr>
            <a:picLocks noChangeAspect="1"/>
          </p:cNvPicPr>
          <p:nvPr/>
        </p:nvPicPr>
        <p:blipFill>
          <a:blip r:embed="rId5"/>
          <a:stretch>
            <a:fillRect/>
          </a:stretch>
        </p:blipFill>
        <p:spPr>
          <a:xfrm>
            <a:off x="1066800" y="5029200"/>
            <a:ext cx="3219450" cy="738505"/>
          </a:xfrm>
          <a:prstGeom prst="rect">
            <a:avLst/>
          </a:prstGeom>
        </p:spPr>
      </p:pic>
      <p:pic>
        <p:nvPicPr>
          <p:cNvPr id="10" name="图片 9"/>
          <p:cNvPicPr>
            <a:picLocks noChangeAspect="1"/>
          </p:cNvPicPr>
          <p:nvPr/>
        </p:nvPicPr>
        <p:blipFill>
          <a:blip r:embed="rId6"/>
          <a:stretch>
            <a:fillRect/>
          </a:stretch>
        </p:blipFill>
        <p:spPr>
          <a:xfrm>
            <a:off x="4419600" y="4724400"/>
            <a:ext cx="4800600" cy="1895475"/>
          </a:xfrm>
          <a:prstGeom prst="rect">
            <a:avLst/>
          </a:prstGeom>
        </p:spPr>
      </p:pic>
      <p:pic>
        <p:nvPicPr>
          <p:cNvPr id="11" name="图片 10"/>
          <p:cNvPicPr>
            <a:picLocks noChangeAspect="1"/>
          </p:cNvPicPr>
          <p:nvPr/>
        </p:nvPicPr>
        <p:blipFill>
          <a:blip r:embed="rId7"/>
          <a:stretch>
            <a:fillRect/>
          </a:stretch>
        </p:blipFill>
        <p:spPr>
          <a:xfrm>
            <a:off x="457200" y="3581400"/>
            <a:ext cx="8206105" cy="2400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标题 1"/>
          <p:cNvSpPr>
            <a:spLocks noGrp="1"/>
          </p:cNvSpPr>
          <p:nvPr>
            <p:ph type="title"/>
          </p:nvPr>
        </p:nvSpPr>
        <p:spPr/>
        <p:txBody>
          <a:bodyPr vert="horz" wrap="square" lIns="91440" tIns="45720" rIns="91440" bIns="45720" anchor="ctr" anchorCtr="0"/>
          <a:p>
            <a:r>
              <a:rPr lang="en-GB" altLang="zh-CN" dirty="0"/>
              <a:t>11.2.3 </a:t>
            </a:r>
            <a:r>
              <a:rPr lang="en-US" altLang="zh-CN" dirty="0"/>
              <a:t>The Generalized Delta Rule</a:t>
            </a:r>
            <a:endParaRPr lang="zh-CN" altLang="en-US" dirty="0"/>
          </a:p>
        </p:txBody>
      </p:sp>
      <p:sp>
        <p:nvSpPr>
          <p:cNvPr id="37891"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The delta rule is based on the idea of an error surface.</a:t>
            </a:r>
            <a:endParaRPr lang="en-US" altLang="zh-CN" dirty="0">
              <a:latin typeface="+mn-lt"/>
              <a:ea typeface="+mn-ea"/>
              <a:cs typeface="+mn-cs"/>
            </a:endParaRPr>
          </a:p>
          <a:p>
            <a:pPr lvl="1"/>
            <a:r>
              <a:rPr lang="en-US" altLang="zh-CN" dirty="0">
                <a:latin typeface="+mn-lt"/>
                <a:ea typeface="+mn-ea"/>
              </a:rPr>
              <a:t>The error surface represents cumulative error over a data set as a function of network weights.</a:t>
            </a:r>
            <a:endParaRPr lang="en-US" altLang="zh-CN" dirty="0">
              <a:latin typeface="+mn-lt"/>
              <a:ea typeface="+mn-ea"/>
            </a:endParaRPr>
          </a:p>
          <a:p>
            <a:pPr lvl="1"/>
            <a:r>
              <a:rPr lang="en-US" altLang="zh-CN" dirty="0">
                <a:latin typeface="+mn-lt"/>
                <a:ea typeface="+mn-ea"/>
              </a:rPr>
              <a:t>Each possible network weight configuration is represents by a point on this n-dimensional error surface.</a:t>
            </a:r>
            <a:endParaRPr lang="en-US" altLang="zh-CN" dirty="0">
              <a:latin typeface="+mn-lt"/>
              <a:ea typeface="+mn-ea"/>
            </a:endParaRPr>
          </a:p>
          <a:p>
            <a:pPr lvl="1"/>
            <a:r>
              <a:rPr lang="en-US" altLang="zh-CN" dirty="0">
                <a:latin typeface="+mn-lt"/>
                <a:ea typeface="+mn-ea"/>
              </a:rPr>
              <a:t>Given a weight configuration, we want our learning algorithm to find the </a:t>
            </a:r>
            <a:r>
              <a:rPr lang="en-US" altLang="zh-CN" dirty="0">
                <a:solidFill>
                  <a:srgbClr val="FF0000"/>
                </a:solidFill>
                <a:latin typeface="+mn-lt"/>
                <a:ea typeface="+mn-ea"/>
              </a:rPr>
              <a:t>direction on this surface which most rapidly reduces the error</a:t>
            </a:r>
            <a:r>
              <a:rPr lang="en-US" altLang="zh-CN" dirty="0">
                <a:latin typeface="+mn-lt"/>
                <a:ea typeface="+mn-ea"/>
              </a:rPr>
              <a:t>. This approach is called gradient descent learning because the gradient is a measure of slope, as a function of direction, from a point on a surface.</a:t>
            </a:r>
            <a:endParaRPr lang="en-US" altLang="zh-CN" dirty="0">
              <a:latin typeface="+mn-lt"/>
              <a:ea typeface="+mn-ea"/>
            </a:endParaRPr>
          </a:p>
          <a:p>
            <a:pPr>
              <a:buSzPct val="100000"/>
              <a:buFont typeface="Wingdings" panose="05000000000000000000" pitchFamily="2" charset="2"/>
            </a:pPr>
            <a:r>
              <a:rPr lang="en-US" altLang="zh-CN" dirty="0">
                <a:latin typeface="+mn-lt"/>
                <a:ea typeface="+mn-ea"/>
                <a:cs typeface="+mn-cs"/>
              </a:rPr>
              <a:t>To use the delta rule, the network must use an activation function which is continuous and therefore differentiable.</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a:spLocks noGrp="1"/>
          </p:cNvSpPr>
          <p:nvPr>
            <p:ph type="title"/>
          </p:nvPr>
        </p:nvSpPr>
        <p:spPr/>
        <p:txBody>
          <a:bodyPr vert="horz" wrap="square" lIns="91440" tIns="45720" rIns="91440" bIns="45720" anchor="ctr" anchorCtr="0"/>
          <a:p>
            <a:r>
              <a:rPr lang="en-GB" altLang="zh-CN" dirty="0"/>
              <a:t>11.2.3 </a:t>
            </a:r>
            <a:r>
              <a:rPr lang="en-US" altLang="zh-CN" dirty="0"/>
              <a:t>The Generalized Delta Rule</a:t>
            </a:r>
            <a:endParaRPr lang="zh-CN" altLang="en-US" dirty="0"/>
          </a:p>
        </p:txBody>
      </p:sp>
      <p:sp>
        <p:nvSpPr>
          <p:cNvPr id="38915"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The delta rule is like hill-climbing</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The learning constant, c, exerts an important influence on the performance of the delta rule.</a:t>
            </a:r>
            <a:endParaRPr lang="en-US" altLang="zh-CN" dirty="0">
              <a:latin typeface="+mn-lt"/>
              <a:ea typeface="+mn-ea"/>
              <a:cs typeface="+mn-cs"/>
            </a:endParaRPr>
          </a:p>
          <a:p>
            <a:pPr lvl="1"/>
            <a:r>
              <a:rPr lang="en-US" altLang="zh-CN" dirty="0">
                <a:latin typeface="+mn-lt"/>
                <a:ea typeface="+mn-ea"/>
              </a:rPr>
              <a:t>If c is too large, the algorithm may overshoot the minimum or oscillate around the optimal weights.</a:t>
            </a:r>
            <a:endParaRPr lang="en-US" altLang="zh-CN" dirty="0">
              <a:latin typeface="+mn-lt"/>
              <a:ea typeface="+mn-ea"/>
            </a:endParaRPr>
          </a:p>
          <a:p>
            <a:pPr lvl="1"/>
            <a:r>
              <a:rPr lang="en-US" altLang="zh-CN" dirty="0">
                <a:latin typeface="+mn-lt"/>
                <a:ea typeface="+mn-ea"/>
              </a:rPr>
              <a:t>Smaller  values of c are less prone to this problem, but do not allow the system to learn as quickly.</a:t>
            </a:r>
            <a:endParaRPr lang="en-US" altLang="zh-CN" dirty="0">
              <a:latin typeface="+mn-lt"/>
              <a:ea typeface="+mn-ea"/>
            </a:endParaRPr>
          </a:p>
          <a:p>
            <a:pPr>
              <a:buSzPct val="100000"/>
              <a:buFont typeface="Wingdings" panose="05000000000000000000" pitchFamily="2" charset="2"/>
            </a:pPr>
            <a:r>
              <a:rPr lang="en-US" altLang="zh-CN" dirty="0">
                <a:latin typeface="+mn-lt"/>
                <a:ea typeface="+mn-ea"/>
                <a:cs typeface="+mn-cs"/>
              </a:rPr>
              <a:t>Although the delta rule does not by itself overcome the limitations of single layer networks, its generalized form is central to the functioning of the backpropagation algorithm, an algorithm for learning in a multilayer network.</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标题 1"/>
          <p:cNvSpPr>
            <a:spLocks noGrp="1"/>
          </p:cNvSpPr>
          <p:nvPr>
            <p:ph type="title"/>
          </p:nvPr>
        </p:nvSpPr>
        <p:spPr/>
        <p:txBody>
          <a:bodyPr vert="horz" wrap="square" lIns="91440" tIns="45720" rIns="91440" bIns="45720" anchor="ctr" anchorCtr="0"/>
          <a:p>
            <a:r>
              <a:rPr lang="en-US" altLang="zh-CN" dirty="0"/>
              <a:t>11.3 Backpropagation Learning</a:t>
            </a:r>
            <a:endParaRPr lang="zh-CN" altLang="en-US" dirty="0"/>
          </a:p>
        </p:txBody>
      </p:sp>
      <p:sp>
        <p:nvSpPr>
          <p:cNvPr id="39939"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The neurons in a multilayer network are connected in layers, with units in layer n passing their activations only to neurons in layer n+1.</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Multilayer signal processing means that errors deep in the network can spread and evolve in complex, unanticipated ways through successive layers.</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The analysis of the source of error at the output layer is complex.</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Backpropagation provides an algorithm for apportioning blame and adjusting weights accordingly.</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81000" y="1828800"/>
            <a:ext cx="8484235" cy="1196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11.3.1 Deriving the Backpropagation Algorithm</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40965" name="Picture 4"/>
          <p:cNvPicPr>
            <a:picLocks noChangeAspect="1"/>
          </p:cNvPicPr>
          <p:nvPr/>
        </p:nvPicPr>
        <p:blipFill>
          <a:blip r:embed="rId1"/>
          <a:stretch>
            <a:fillRect/>
          </a:stretch>
        </p:blipFill>
        <p:spPr>
          <a:xfrm>
            <a:off x="1143000" y="1295400"/>
            <a:ext cx="6838950" cy="4343400"/>
          </a:xfrm>
          <a:prstGeom prst="rect">
            <a:avLst/>
          </a:prstGeom>
          <a:noFill/>
          <a:ln w="9525">
            <a:noFill/>
          </a:ln>
        </p:spPr>
      </p:pic>
      <p:sp>
        <p:nvSpPr>
          <p:cNvPr id="40966" name="矩形 6"/>
          <p:cNvSpPr/>
          <p:nvPr/>
        </p:nvSpPr>
        <p:spPr>
          <a:xfrm>
            <a:off x="685800" y="5791200"/>
            <a:ext cx="7848600" cy="369888"/>
          </a:xfrm>
          <a:prstGeom prst="rect">
            <a:avLst/>
          </a:prstGeom>
          <a:noFill/>
          <a:ln w="9525">
            <a:noFill/>
          </a:ln>
        </p:spPr>
        <p:txBody>
          <a:bodyPr>
            <a:spAutoFit/>
          </a:bodyPr>
          <a:p>
            <a:pPr>
              <a:spcBef>
                <a:spcPct val="50000"/>
              </a:spcBef>
            </a:pPr>
            <a:r>
              <a:rPr lang="en-GB" altLang="zh-CN" dirty="0">
                <a:solidFill>
                  <a:schemeClr val="tx1"/>
                </a:solidFill>
                <a:latin typeface="Arial" panose="020B0604020202020204" pitchFamily="34" charset="0"/>
              </a:rPr>
              <a:t>Fig 11.9	Backpropagation in a connectionist network having a hidden layer.</a:t>
            </a:r>
            <a:endParaRPr lang="en-GB" altLang="zh-CN" dirty="0">
              <a:solidFill>
                <a:schemeClr val="tx1"/>
              </a:solidFill>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标题 1"/>
          <p:cNvSpPr>
            <a:spLocks noGrp="1"/>
          </p:cNvSpPr>
          <p:nvPr>
            <p:ph type="title"/>
          </p:nvPr>
        </p:nvSpPr>
        <p:spPr/>
        <p:txBody>
          <a:bodyPr vert="horz" wrap="square" lIns="91440" tIns="45720" rIns="91440" bIns="45720" anchor="ctr" anchorCtr="0"/>
          <a:p>
            <a:r>
              <a:rPr lang="en-US" altLang="zh-CN" dirty="0"/>
              <a:t>11.3.1 Deriving the Backpropagation Algorithm</a:t>
            </a:r>
            <a:endParaRPr lang="zh-CN" altLang="en-US" dirty="0"/>
          </a:p>
        </p:txBody>
      </p:sp>
      <p:sp>
        <p:nvSpPr>
          <p:cNvPr id="41987"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The approach taken by the backpropagation algorithm is to start at the output layer and </a:t>
            </a:r>
            <a:r>
              <a:rPr lang="en-US" altLang="zh-CN" i="1" dirty="0">
                <a:solidFill>
                  <a:srgbClr val="C00000"/>
                </a:solidFill>
                <a:latin typeface="+mn-lt"/>
                <a:ea typeface="+mn-ea"/>
                <a:cs typeface="+mn-cs"/>
              </a:rPr>
              <a:t>propagate</a:t>
            </a:r>
            <a:r>
              <a:rPr lang="en-US" altLang="zh-CN" dirty="0">
                <a:latin typeface="+mn-lt"/>
                <a:ea typeface="+mn-ea"/>
                <a:cs typeface="+mn-cs"/>
              </a:rPr>
              <a:t> error backwards through the hidden layers.</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When we analyzed learning with the delta rule, we saw that all the information needed to update the weights on a neuron was local to that neuron, except for the amount of error.</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For output nodes, this is easily computed as the difference between the desired and actual output values. For nodes in the hidden layers, it is considerably more difficult to determine the error for which a node is responsible.</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62000" y="2286000"/>
            <a:ext cx="7806690" cy="12490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1"/>
          <p:cNvSpPr>
            <a:spLocks noGrp="1"/>
          </p:cNvSpPr>
          <p:nvPr>
            <p:ph type="title"/>
          </p:nvPr>
        </p:nvSpPr>
        <p:spPr/>
        <p:txBody>
          <a:bodyPr vert="horz" wrap="square" lIns="91440" tIns="45720" rIns="91440" bIns="45720" anchor="ctr" anchorCtr="0"/>
          <a:p>
            <a:r>
              <a:rPr lang="en-GB" altLang="zh-CN" dirty="0"/>
              <a:t>11.0</a:t>
            </a:r>
            <a:r>
              <a:rPr lang="en-GB" altLang="zh-CN" dirty="0">
                <a:solidFill>
                  <a:schemeClr val="accent2"/>
                </a:solidFill>
              </a:rPr>
              <a:t>  </a:t>
            </a:r>
            <a:r>
              <a:rPr lang="en-GB" altLang="zh-CN" dirty="0"/>
              <a:t>Introduction</a:t>
            </a:r>
            <a:endParaRPr lang="zh-CN" altLang="en-US" dirty="0"/>
          </a:p>
        </p:txBody>
      </p:sp>
      <p:sp>
        <p:nvSpPr>
          <p:cNvPr id="15363"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Process in these is distributed across collections or layers of neurons</a:t>
            </a:r>
            <a:r>
              <a:rPr lang="zh-CN" altLang="en-US" dirty="0">
                <a:latin typeface="+mn-lt"/>
                <a:ea typeface="+mn-ea"/>
                <a:cs typeface="+mn-cs"/>
              </a:rPr>
              <a:t>。</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Problem solving is parallel in the sense that all the neurons within the connection or layers process their inputs </a:t>
            </a:r>
            <a:r>
              <a:rPr lang="en-US" altLang="zh-CN" b="1" dirty="0">
                <a:latin typeface="+mn-lt"/>
                <a:ea typeface="+mn-ea"/>
                <a:cs typeface="+mn-cs"/>
              </a:rPr>
              <a:t>simultaneously and independently</a:t>
            </a:r>
            <a:r>
              <a:rPr lang="en-US" altLang="zh-CN" dirty="0">
                <a:latin typeface="+mn-lt"/>
                <a:ea typeface="+mn-ea"/>
                <a:cs typeface="+mn-cs"/>
              </a:rPr>
              <a:t>. These systems also tend to degrade gracefully because information and processing are distributed across the network’s nodes and layers.</a:t>
            </a:r>
            <a:endParaRPr lang="zh-CN" altLang="en-US" dirty="0">
              <a:latin typeface="+mn-lt"/>
              <a:ea typeface="+mn-ea"/>
              <a:cs typeface="+mn-cs"/>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8" name="标题 1"/>
          <p:cNvSpPr>
            <a:spLocks noGrp="1"/>
          </p:cNvSpPr>
          <p:nvPr>
            <p:ph type="title"/>
          </p:nvPr>
        </p:nvSpPr>
        <p:spPr/>
        <p:txBody>
          <a:bodyPr vert="horz" wrap="square" lIns="91440" tIns="45720" rIns="91440" bIns="45720" anchor="ctr" anchorCtr="0"/>
          <a:p>
            <a:r>
              <a:rPr lang="en-US" altLang="zh-CN" dirty="0"/>
              <a:t>11.3.1 Deriving the Backpropagation Algorithm</a:t>
            </a:r>
            <a:endParaRPr lang="zh-CN" altLang="en-US" dirty="0"/>
          </a:p>
        </p:txBody>
      </p:sp>
      <p:sp>
        <p:nvSpPr>
          <p:cNvPr id="6149" name="内容占位符 2"/>
          <p:cNvSpPr>
            <a:spLocks noGrp="1"/>
          </p:cNvSpPr>
          <p:nvPr>
            <p:ph idx="1"/>
          </p:nvPr>
        </p:nvSpPr>
        <p:spPr>
          <a:xfrm>
            <a:off x="457200" y="1447800"/>
            <a:ext cx="8229600" cy="4724400"/>
          </a:xfrm>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The activation function for backpropagation is usually the logistic function:</a:t>
            </a:r>
            <a:endParaRPr lang="en-US" altLang="zh-CN" dirty="0">
              <a:latin typeface="+mn-lt"/>
              <a:ea typeface="+mn-ea"/>
              <a:cs typeface="+mn-cs"/>
            </a:endParaRPr>
          </a:p>
          <a:p>
            <a:pPr>
              <a:buSzPct val="100000"/>
              <a:buFont typeface="Wingdings" panose="05000000000000000000" pitchFamily="2" charset="2"/>
            </a:pP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This function is used for four reasons:</a:t>
            </a:r>
            <a:endParaRPr lang="en-US" altLang="zh-CN" dirty="0">
              <a:latin typeface="+mn-lt"/>
              <a:ea typeface="+mn-ea"/>
              <a:cs typeface="+mn-cs"/>
            </a:endParaRPr>
          </a:p>
          <a:p>
            <a:pPr lvl="1"/>
            <a:r>
              <a:rPr lang="en-US" altLang="zh-CN" dirty="0">
                <a:latin typeface="+mn-lt"/>
                <a:ea typeface="+mn-ea"/>
              </a:rPr>
              <a:t>It has the sigmoid shape</a:t>
            </a:r>
            <a:endParaRPr lang="en-US" altLang="zh-CN" dirty="0">
              <a:latin typeface="+mn-lt"/>
              <a:ea typeface="+mn-ea"/>
            </a:endParaRPr>
          </a:p>
          <a:p>
            <a:pPr lvl="1"/>
            <a:r>
              <a:rPr lang="en-US" altLang="zh-CN" dirty="0">
                <a:latin typeface="+mn-lt"/>
                <a:ea typeface="+mn-ea"/>
              </a:rPr>
              <a:t>As a continuous function, it has a derivative everywhere.</a:t>
            </a:r>
            <a:endParaRPr lang="en-US" altLang="zh-CN" dirty="0">
              <a:latin typeface="+mn-lt"/>
              <a:ea typeface="+mn-ea"/>
            </a:endParaRPr>
          </a:p>
          <a:p>
            <a:pPr lvl="1"/>
            <a:r>
              <a:rPr lang="en-US" altLang="zh-CN" dirty="0">
                <a:latin typeface="+mn-lt"/>
                <a:ea typeface="+mn-ea"/>
              </a:rPr>
              <a:t>Since the value of the derivative is greatest where the sigmoidal function is changing most rapidly, the assignment of the most  error is attributed to those nodes whose activation was least certain.</a:t>
            </a:r>
            <a:endParaRPr lang="en-US" altLang="zh-CN" dirty="0">
              <a:latin typeface="+mn-lt"/>
              <a:ea typeface="+mn-ea"/>
            </a:endParaRPr>
          </a:p>
          <a:p>
            <a:pPr lvl="1"/>
            <a:r>
              <a:rPr lang="en-US" altLang="zh-CN" dirty="0">
                <a:latin typeface="+mn-lt"/>
                <a:ea typeface="+mn-ea"/>
              </a:rPr>
              <a:t>The derivative is easily computed by a subtraction and multiplication:</a:t>
            </a:r>
            <a:endParaRPr lang="en-US" altLang="zh-CN" dirty="0">
              <a:latin typeface="+mn-lt"/>
              <a:ea typeface="+mn-ea"/>
            </a:endParaRPr>
          </a:p>
          <a:p>
            <a:pPr lvl="1">
              <a:buNone/>
            </a:pPr>
            <a:endParaRPr lang="zh-CN" altLang="en-US" dirty="0">
              <a:latin typeface="+mn-lt"/>
              <a:ea typeface="+mn-ea"/>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graphicFrame>
        <p:nvGraphicFramePr>
          <p:cNvPr id="6146" name="Object 4"/>
          <p:cNvGraphicFramePr/>
          <p:nvPr/>
        </p:nvGraphicFramePr>
        <p:xfrm>
          <a:off x="1219200" y="2209800"/>
          <a:ext cx="5257800" cy="533400"/>
        </p:xfrm>
        <a:graphic>
          <a:graphicData uri="http://schemas.openxmlformats.org/presentationml/2006/ole">
            <mc:AlternateContent xmlns:mc="http://schemas.openxmlformats.org/markup-compatibility/2006">
              <mc:Choice xmlns:v="urn:schemas-microsoft-com:vml" Requires="v">
                <p:oleObj spid="_x0000_s3083" name="" r:id="rId1" imgW="2626360" imgH="254000" progId="Equation.3">
                  <p:embed/>
                </p:oleObj>
              </mc:Choice>
              <mc:Fallback>
                <p:oleObj name="" r:id="rId1" imgW="2626360" imgH="254000" progId="Equation.3">
                  <p:embed/>
                  <p:pic>
                    <p:nvPicPr>
                      <p:cNvPr id="0" name="图片 3082"/>
                      <p:cNvPicPr/>
                      <p:nvPr/>
                    </p:nvPicPr>
                    <p:blipFill>
                      <a:blip r:embed="rId2"/>
                      <a:stretch>
                        <a:fillRect/>
                      </a:stretch>
                    </p:blipFill>
                    <p:spPr>
                      <a:xfrm>
                        <a:off x="1219200" y="2209800"/>
                        <a:ext cx="5257800" cy="533400"/>
                      </a:xfrm>
                      <a:prstGeom prst="rect">
                        <a:avLst/>
                      </a:prstGeom>
                      <a:noFill/>
                      <a:ln w="38100">
                        <a:noFill/>
                        <a:miter/>
                      </a:ln>
                    </p:spPr>
                  </p:pic>
                </p:oleObj>
              </mc:Fallback>
            </mc:AlternateContent>
          </a:graphicData>
        </a:graphic>
      </p:graphicFrame>
      <p:graphicFrame>
        <p:nvGraphicFramePr>
          <p:cNvPr id="6147" name="Object 5"/>
          <p:cNvGraphicFramePr/>
          <p:nvPr/>
        </p:nvGraphicFramePr>
        <p:xfrm>
          <a:off x="1371600" y="5791200"/>
          <a:ext cx="6070600" cy="457200"/>
        </p:xfrm>
        <a:graphic>
          <a:graphicData uri="http://schemas.openxmlformats.org/presentationml/2006/ole">
            <mc:AlternateContent xmlns:mc="http://schemas.openxmlformats.org/markup-compatibility/2006">
              <mc:Choice xmlns:v="urn:schemas-microsoft-com:vml" Requires="v">
                <p:oleObj spid="_x0000_s3082" name="" r:id="rId3" imgW="3035300" imgH="228600" progId="Equation.3">
                  <p:embed/>
                </p:oleObj>
              </mc:Choice>
              <mc:Fallback>
                <p:oleObj name="" r:id="rId3" imgW="3035300" imgH="228600" progId="Equation.3">
                  <p:embed/>
                  <p:pic>
                    <p:nvPicPr>
                      <p:cNvPr id="0" name="图片 3081"/>
                      <p:cNvPicPr/>
                      <p:nvPr/>
                    </p:nvPicPr>
                    <p:blipFill>
                      <a:blip r:embed="rId4"/>
                      <a:stretch>
                        <a:fillRect/>
                      </a:stretch>
                    </p:blipFill>
                    <p:spPr>
                      <a:xfrm>
                        <a:off x="1371600" y="5791200"/>
                        <a:ext cx="6070600" cy="457200"/>
                      </a:xfrm>
                      <a:prstGeom prst="rect">
                        <a:avLst/>
                      </a:prstGeom>
                      <a:noFill/>
                      <a:ln w="38100">
                        <a:noFill/>
                        <a:miter/>
                      </a:ln>
                    </p:spPr>
                  </p:pic>
                </p:oleObj>
              </mc:Fallback>
            </mc:AlternateContent>
          </a:graphicData>
        </a:graphic>
      </p:graphicFrame>
      <p:pic>
        <p:nvPicPr>
          <p:cNvPr id="3" name="图片 2"/>
          <p:cNvPicPr>
            <a:picLocks noChangeAspect="1"/>
          </p:cNvPicPr>
          <p:nvPr/>
        </p:nvPicPr>
        <p:blipFill>
          <a:blip r:embed="rId5"/>
          <a:stretch>
            <a:fillRect/>
          </a:stretch>
        </p:blipFill>
        <p:spPr>
          <a:xfrm>
            <a:off x="609600" y="4953000"/>
            <a:ext cx="8120380" cy="13354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标题 1"/>
          <p:cNvSpPr>
            <a:spLocks noGrp="1"/>
          </p:cNvSpPr>
          <p:nvPr>
            <p:ph type="title"/>
          </p:nvPr>
        </p:nvSpPr>
        <p:spPr/>
        <p:txBody>
          <a:bodyPr vert="horz" wrap="square" lIns="91440" tIns="45720" rIns="91440" bIns="45720" anchor="ctr" anchorCtr="0"/>
          <a:p>
            <a:r>
              <a:rPr lang="en-US" altLang="zh-CN" dirty="0"/>
              <a:t>11.3.1 Deriving the Backpropagation Algorithm</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43013" name="Picture 4"/>
          <p:cNvPicPr>
            <a:picLocks noChangeAspect="1"/>
          </p:cNvPicPr>
          <p:nvPr/>
        </p:nvPicPr>
        <p:blipFill>
          <a:blip r:embed="rId1"/>
          <a:stretch>
            <a:fillRect/>
          </a:stretch>
        </p:blipFill>
        <p:spPr>
          <a:xfrm>
            <a:off x="762000" y="1295400"/>
            <a:ext cx="7620000" cy="4197350"/>
          </a:xfrm>
          <a:prstGeom prst="rect">
            <a:avLst/>
          </a:prstGeom>
          <a:noFill/>
          <a:ln w="9525">
            <a:noFill/>
          </a:ln>
        </p:spPr>
      </p:pic>
      <p:pic>
        <p:nvPicPr>
          <p:cNvPr id="43014" name="Picture 5"/>
          <p:cNvPicPr>
            <a:picLocks noChangeAspect="1"/>
          </p:cNvPicPr>
          <p:nvPr/>
        </p:nvPicPr>
        <p:blipFill>
          <a:blip r:embed="rId2"/>
          <a:stretch>
            <a:fillRect/>
          </a:stretch>
        </p:blipFill>
        <p:spPr>
          <a:xfrm>
            <a:off x="1143000" y="5410200"/>
            <a:ext cx="7029450" cy="80010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标题 1"/>
          <p:cNvSpPr>
            <a:spLocks noGrp="1"/>
          </p:cNvSpPr>
          <p:nvPr>
            <p:ph type="title"/>
          </p:nvPr>
        </p:nvSpPr>
        <p:spPr/>
        <p:txBody>
          <a:bodyPr vert="horz" wrap="square" lIns="91440" tIns="45720" rIns="91440" bIns="45720" anchor="ctr" anchorCtr="0"/>
          <a:p>
            <a:r>
              <a:rPr lang="en-US" altLang="zh-CN" dirty="0"/>
              <a:t>11.3.1 Deriving the Backpropagation Algorithm</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762000" y="1905000"/>
            <a:ext cx="2510155" cy="733425"/>
          </a:xfrm>
          <a:prstGeom prst="rect">
            <a:avLst/>
          </a:prstGeom>
        </p:spPr>
      </p:pic>
      <p:pic>
        <p:nvPicPr>
          <p:cNvPr id="3" name="图片 2"/>
          <p:cNvPicPr>
            <a:picLocks noChangeAspect="1"/>
          </p:cNvPicPr>
          <p:nvPr/>
        </p:nvPicPr>
        <p:blipFill>
          <a:blip r:embed="rId2"/>
          <a:stretch>
            <a:fillRect/>
          </a:stretch>
        </p:blipFill>
        <p:spPr>
          <a:xfrm>
            <a:off x="457200" y="1447800"/>
            <a:ext cx="7391400" cy="533400"/>
          </a:xfrm>
          <a:prstGeom prst="rect">
            <a:avLst/>
          </a:prstGeom>
        </p:spPr>
      </p:pic>
      <p:pic>
        <p:nvPicPr>
          <p:cNvPr id="6" name="图片 5"/>
          <p:cNvPicPr>
            <a:picLocks noChangeAspect="1"/>
          </p:cNvPicPr>
          <p:nvPr/>
        </p:nvPicPr>
        <p:blipFill>
          <a:blip r:embed="rId3"/>
          <a:stretch>
            <a:fillRect/>
          </a:stretch>
        </p:blipFill>
        <p:spPr>
          <a:xfrm>
            <a:off x="381000" y="2667000"/>
            <a:ext cx="4196080" cy="809625"/>
          </a:xfrm>
          <a:prstGeom prst="rect">
            <a:avLst/>
          </a:prstGeom>
        </p:spPr>
      </p:pic>
      <p:pic>
        <p:nvPicPr>
          <p:cNvPr id="7" name="图片 6"/>
          <p:cNvPicPr>
            <a:picLocks noChangeAspect="1"/>
          </p:cNvPicPr>
          <p:nvPr/>
        </p:nvPicPr>
        <p:blipFill>
          <a:blip r:embed="rId4"/>
          <a:stretch>
            <a:fillRect/>
          </a:stretch>
        </p:blipFill>
        <p:spPr>
          <a:xfrm>
            <a:off x="685800" y="3581400"/>
            <a:ext cx="2843530" cy="786130"/>
          </a:xfrm>
          <a:prstGeom prst="rect">
            <a:avLst/>
          </a:prstGeom>
        </p:spPr>
      </p:pic>
      <p:pic>
        <p:nvPicPr>
          <p:cNvPr id="8" name="图片 7"/>
          <p:cNvPicPr>
            <a:picLocks noChangeAspect="1"/>
          </p:cNvPicPr>
          <p:nvPr/>
        </p:nvPicPr>
        <p:blipFill>
          <a:blip r:embed="rId5"/>
          <a:stretch>
            <a:fillRect/>
          </a:stretch>
        </p:blipFill>
        <p:spPr>
          <a:xfrm>
            <a:off x="228600" y="4572000"/>
            <a:ext cx="4143375" cy="1348105"/>
          </a:xfrm>
          <a:prstGeom prst="rect">
            <a:avLst/>
          </a:prstGeom>
        </p:spPr>
      </p:pic>
      <p:pic>
        <p:nvPicPr>
          <p:cNvPr id="9" name="图片 8"/>
          <p:cNvPicPr>
            <a:picLocks noChangeAspect="1"/>
          </p:cNvPicPr>
          <p:nvPr/>
        </p:nvPicPr>
        <p:blipFill>
          <a:blip r:embed="rId6"/>
          <a:stretch>
            <a:fillRect/>
          </a:stretch>
        </p:blipFill>
        <p:spPr>
          <a:xfrm>
            <a:off x="4724400" y="4274185"/>
            <a:ext cx="4002405" cy="16459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grpSp>
        <p:nvGrpSpPr>
          <p:cNvPr id="19461" name="组合 4"/>
          <p:cNvGrpSpPr/>
          <p:nvPr/>
        </p:nvGrpSpPr>
        <p:grpSpPr bwMode="auto">
          <a:xfrm>
            <a:off x="196850" y="1371600"/>
            <a:ext cx="8750300" cy="4953000"/>
            <a:chOff x="165100" y="1751919"/>
            <a:chExt cx="8750300" cy="4953682"/>
          </a:xfrm>
        </p:grpSpPr>
        <p:sp>
          <p:nvSpPr>
            <p:cNvPr id="3" name="矩形 2"/>
            <p:cNvSpPr/>
            <p:nvPr/>
          </p:nvSpPr>
          <p:spPr>
            <a:xfrm>
              <a:off x="165100" y="1751919"/>
              <a:ext cx="8750300" cy="49536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sz="5400" kern="1200">
                  <a:solidFill>
                    <a:schemeClr val="lt1"/>
                  </a:solidFill>
                  <a:latin typeface="+mn-lt"/>
                  <a:ea typeface="+mn-ea"/>
                  <a:cs typeface="+mn-cs"/>
                </a:defRPr>
              </a:lvl1pPr>
              <a:lvl2pPr marL="457200" algn="l" rtl="0" eaLnBrk="0" fontAlgn="base" hangingPunct="0">
                <a:spcBef>
                  <a:spcPct val="0"/>
                </a:spcBef>
                <a:spcAft>
                  <a:spcPct val="0"/>
                </a:spcAft>
                <a:defRPr sz="5400" kern="1200">
                  <a:solidFill>
                    <a:schemeClr val="lt1"/>
                  </a:solidFill>
                  <a:latin typeface="+mn-lt"/>
                  <a:ea typeface="+mn-ea"/>
                  <a:cs typeface="+mn-cs"/>
                </a:defRPr>
              </a:lvl2pPr>
              <a:lvl3pPr marL="914400" algn="l" rtl="0" eaLnBrk="0" fontAlgn="base" hangingPunct="0">
                <a:spcBef>
                  <a:spcPct val="0"/>
                </a:spcBef>
                <a:spcAft>
                  <a:spcPct val="0"/>
                </a:spcAft>
                <a:defRPr sz="5400" kern="1200">
                  <a:solidFill>
                    <a:schemeClr val="lt1"/>
                  </a:solidFill>
                  <a:latin typeface="+mn-lt"/>
                  <a:ea typeface="+mn-ea"/>
                  <a:cs typeface="+mn-cs"/>
                </a:defRPr>
              </a:lvl3pPr>
              <a:lvl4pPr marL="1371600" algn="l" rtl="0" eaLnBrk="0" fontAlgn="base" hangingPunct="0">
                <a:spcBef>
                  <a:spcPct val="0"/>
                </a:spcBef>
                <a:spcAft>
                  <a:spcPct val="0"/>
                </a:spcAft>
                <a:defRPr sz="5400" kern="1200">
                  <a:solidFill>
                    <a:schemeClr val="lt1"/>
                  </a:solidFill>
                  <a:latin typeface="+mn-lt"/>
                  <a:ea typeface="+mn-ea"/>
                  <a:cs typeface="+mn-cs"/>
                </a:defRPr>
              </a:lvl4pPr>
              <a:lvl5pPr marL="1828800" algn="l" rtl="0" eaLnBrk="0" fontAlgn="base" hangingPunct="0">
                <a:spcBef>
                  <a:spcPct val="0"/>
                </a:spcBef>
                <a:spcAft>
                  <a:spcPct val="0"/>
                </a:spcAft>
                <a:defRPr sz="5400" kern="1200">
                  <a:solidFill>
                    <a:schemeClr val="lt1"/>
                  </a:solidFill>
                  <a:latin typeface="+mn-lt"/>
                  <a:ea typeface="+mn-ea"/>
                  <a:cs typeface="+mn-cs"/>
                </a:defRPr>
              </a:lvl5pPr>
              <a:lvl6pPr marL="2286000" algn="l" defTabSz="914400" rtl="0" eaLnBrk="1" latinLnBrk="0" hangingPunct="1">
                <a:defRPr sz="5400" kern="1200">
                  <a:solidFill>
                    <a:schemeClr val="lt1"/>
                  </a:solidFill>
                  <a:latin typeface="+mn-lt"/>
                  <a:ea typeface="+mn-ea"/>
                  <a:cs typeface="+mn-cs"/>
                </a:defRPr>
              </a:lvl6pPr>
              <a:lvl7pPr marL="2743200" algn="l" defTabSz="914400" rtl="0" eaLnBrk="1" latinLnBrk="0" hangingPunct="1">
                <a:defRPr sz="5400" kern="1200">
                  <a:solidFill>
                    <a:schemeClr val="lt1"/>
                  </a:solidFill>
                  <a:latin typeface="+mn-lt"/>
                  <a:ea typeface="+mn-ea"/>
                  <a:cs typeface="+mn-cs"/>
                </a:defRPr>
              </a:lvl7pPr>
              <a:lvl8pPr marL="3200400" algn="l" defTabSz="914400" rtl="0" eaLnBrk="1" latinLnBrk="0" hangingPunct="1">
                <a:defRPr sz="5400" kern="1200">
                  <a:solidFill>
                    <a:schemeClr val="lt1"/>
                  </a:solidFill>
                  <a:latin typeface="+mn-lt"/>
                  <a:ea typeface="+mn-ea"/>
                  <a:cs typeface="+mn-cs"/>
                </a:defRPr>
              </a:lvl8pPr>
              <a:lvl9pPr marL="3657600" algn="l" defTabSz="914400" rtl="0" eaLnBrk="1" latinLnBrk="0" hangingPunct="1">
                <a:defRPr sz="5400" kern="1200">
                  <a:solidFill>
                    <a:schemeClr val="lt1"/>
                  </a:solidFill>
                  <a:latin typeface="+mn-lt"/>
                  <a:ea typeface="+mn-ea"/>
                  <a:cs typeface="+mn-cs"/>
                </a:defRPr>
              </a:lvl9pPr>
            </a:lstStyle>
            <a:p>
              <a:pPr eaLnBrk="1" hangingPunct="1">
                <a:defRPr/>
              </a:pPr>
              <a:endParaRPr lang="zh-CN" altLang="en-US" dirty="0"/>
            </a:p>
          </p:txBody>
        </p:sp>
        <p:sp>
          <p:nvSpPr>
            <p:cNvPr id="19465" name="TextBox 3"/>
            <p:cNvSpPr txBox="1">
              <a:spLocks noChangeArrowheads="1"/>
            </p:cNvSpPr>
            <p:nvPr/>
          </p:nvSpPr>
          <p:spPr bwMode="auto">
            <a:xfrm>
              <a:off x="5257800" y="1904339"/>
              <a:ext cx="3581400" cy="455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ts val="2900"/>
                </a:lnSpc>
                <a:spcBef>
                  <a:spcPct val="0"/>
                </a:spcBef>
                <a:buClrTx/>
                <a:buFontTx/>
                <a:buNone/>
              </a:pPr>
              <a:r>
                <a:rPr lang="zh-CN" altLang="en-US" sz="2000" b="1">
                  <a:solidFill>
                    <a:srgbClr val="0000CC"/>
                  </a:solidFill>
                </a:rPr>
                <a:t>概念示范</a:t>
              </a:r>
              <a:r>
                <a:rPr lang="zh-CN" altLang="en-US" sz="2000" b="1"/>
                <a:t>：输入图像通过与</a:t>
              </a:r>
              <a:r>
                <a:rPr lang="en-US" altLang="zh-CN" sz="2000" b="1"/>
                <a:t>m</a:t>
              </a:r>
              <a:r>
                <a:rPr lang="zh-CN" altLang="en-US" sz="2000" b="1"/>
                <a:t>个可训练的滤波器和可加偏置进行卷积，在</a:t>
              </a:r>
              <a:r>
                <a:rPr lang="en-US" altLang="zh-CN" sz="2000" b="1"/>
                <a:t>C1</a:t>
              </a:r>
              <a:r>
                <a:rPr lang="zh-CN" altLang="en-US" sz="2000" b="1"/>
                <a:t>层产生</a:t>
              </a:r>
              <a:r>
                <a:rPr lang="en-US" altLang="zh-CN" sz="2000" b="1"/>
                <a:t>m</a:t>
              </a:r>
              <a:r>
                <a:rPr lang="zh-CN" altLang="en-US" sz="2000" b="1"/>
                <a:t>个特征映射图，然后特征映射图中每组的</a:t>
              </a:r>
              <a:r>
                <a:rPr lang="en-US" altLang="zh-CN" sz="2000" b="1"/>
                <a:t>n</a:t>
              </a:r>
              <a:r>
                <a:rPr lang="zh-CN" altLang="en-US" sz="2000" b="1"/>
                <a:t>个像素再求和，加权值，加偏置，通过</a:t>
              </a:r>
              <a:r>
                <a:rPr lang="en-US" altLang="zh-CN" sz="2000" b="1"/>
                <a:t>Sigmoid</a:t>
              </a:r>
              <a:r>
                <a:rPr lang="zh-CN" altLang="en-US" sz="2000" b="1"/>
                <a:t>函数得到</a:t>
              </a:r>
              <a:r>
                <a:rPr lang="en-US" altLang="zh-CN" sz="2000" b="1"/>
                <a:t>m</a:t>
              </a:r>
              <a:r>
                <a:rPr lang="zh-CN" altLang="en-US" sz="2000" b="1"/>
                <a:t>个</a:t>
              </a:r>
              <a:r>
                <a:rPr lang="en-US" altLang="zh-CN" sz="2000" b="1"/>
                <a:t>S2</a:t>
              </a:r>
              <a:r>
                <a:rPr lang="zh-CN" altLang="en-US" sz="2000" b="1"/>
                <a:t>层的特征映射图。这些映射图再进过滤波得到</a:t>
              </a:r>
              <a:r>
                <a:rPr lang="en-US" altLang="zh-CN" sz="2000" b="1"/>
                <a:t>C3</a:t>
              </a:r>
              <a:r>
                <a:rPr lang="zh-CN" altLang="en-US" sz="2000" b="1"/>
                <a:t>层。这个层级结构再和</a:t>
              </a:r>
              <a:r>
                <a:rPr lang="en-US" altLang="zh-CN" sz="2000" b="1"/>
                <a:t>S2</a:t>
              </a:r>
              <a:r>
                <a:rPr lang="zh-CN" altLang="en-US" sz="2000" b="1"/>
                <a:t>一样产生</a:t>
              </a:r>
              <a:r>
                <a:rPr lang="en-US" altLang="zh-CN" sz="2000" b="1"/>
                <a:t>S4</a:t>
              </a:r>
              <a:r>
                <a:rPr lang="zh-CN" altLang="en-US" sz="2000" b="1"/>
                <a:t>。最终，这些像素值被光栅化，并连接成一个向量输入到传统神经网络，得到输出。</a:t>
              </a:r>
              <a:endParaRPr lang="zh-CN" altLang="en-US" sz="2000" b="1"/>
            </a:p>
          </p:txBody>
        </p:sp>
        <p:sp>
          <p:nvSpPr>
            <p:cNvPr id="19466" name="TextBox 5"/>
            <p:cNvSpPr txBox="1">
              <a:spLocks noChangeArrowheads="1"/>
            </p:cNvSpPr>
            <p:nvPr/>
          </p:nvSpPr>
          <p:spPr bwMode="auto">
            <a:xfrm>
              <a:off x="228600" y="4724400"/>
              <a:ext cx="4876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Tx/>
                <a:buFont typeface="Wingdings" panose="05000000000000000000" pitchFamily="2" charset="2"/>
                <a:buChar char="Ø"/>
              </a:pPr>
              <a:r>
                <a:rPr lang="en-US" altLang="zh-CN" sz="2000" b="1"/>
                <a:t>CNN</a:t>
              </a:r>
              <a:r>
                <a:rPr lang="zh-CN" altLang="en-US" sz="2000" b="1"/>
                <a:t>是一个</a:t>
              </a:r>
              <a:r>
                <a:rPr lang="zh-CN" altLang="en-US" sz="2000" b="1">
                  <a:solidFill>
                    <a:srgbClr val="0000CC"/>
                  </a:solidFill>
                </a:rPr>
                <a:t>多层的神经网络</a:t>
              </a:r>
              <a:r>
                <a:rPr lang="zh-CN" altLang="en-US" sz="2000" b="1"/>
                <a:t>，每层由多个二维平面组成，而每个平面由多个独立神经元组成。</a:t>
              </a:r>
              <a:endParaRPr lang="en-US" altLang="zh-CN" sz="2000" b="1"/>
            </a:p>
            <a:p>
              <a:pPr eaLnBrk="1" hangingPunct="1">
                <a:lnSpc>
                  <a:spcPct val="100000"/>
                </a:lnSpc>
                <a:spcBef>
                  <a:spcPct val="0"/>
                </a:spcBef>
                <a:buClrTx/>
                <a:buFont typeface="Wingdings" panose="05000000000000000000" pitchFamily="2" charset="2"/>
                <a:buChar char="Ø"/>
              </a:pPr>
              <a:r>
                <a:rPr lang="en-US" altLang="zh-CN" sz="2000" b="1"/>
                <a:t>C</a:t>
              </a:r>
              <a:r>
                <a:rPr lang="zh-CN" altLang="en-US" sz="2000" b="1"/>
                <a:t>层为特征提取层（卷积层）</a:t>
              </a:r>
              <a:endParaRPr lang="en-US" altLang="zh-CN" sz="2000" b="1"/>
            </a:p>
            <a:p>
              <a:pPr eaLnBrk="1" hangingPunct="1">
                <a:lnSpc>
                  <a:spcPct val="100000"/>
                </a:lnSpc>
                <a:spcBef>
                  <a:spcPct val="0"/>
                </a:spcBef>
                <a:buClrTx/>
                <a:buFont typeface="Wingdings" panose="05000000000000000000" pitchFamily="2" charset="2"/>
                <a:buChar char="Ø"/>
              </a:pPr>
              <a:r>
                <a:rPr lang="en-US" altLang="zh-CN" sz="2000" b="1"/>
                <a:t>S</a:t>
              </a:r>
              <a:r>
                <a:rPr lang="zh-CN" altLang="zh-CN" sz="2000" b="1"/>
                <a:t>层是特征映射层</a:t>
              </a:r>
              <a:r>
                <a:rPr lang="zh-CN" altLang="en-US" sz="2000" b="1"/>
                <a:t>（下采样层）</a:t>
              </a:r>
              <a:r>
                <a:rPr lang="zh-CN" altLang="zh-CN" sz="2000" b="1"/>
                <a:t>。</a:t>
              </a:r>
              <a:endParaRPr lang="en-US" altLang="zh-CN" sz="2000" b="1"/>
            </a:p>
            <a:p>
              <a:pPr eaLnBrk="1" hangingPunct="1">
                <a:lnSpc>
                  <a:spcPct val="100000"/>
                </a:lnSpc>
                <a:spcBef>
                  <a:spcPct val="0"/>
                </a:spcBef>
                <a:buClrTx/>
                <a:buFont typeface="Wingdings" panose="05000000000000000000" pitchFamily="2" charset="2"/>
                <a:buChar char="Ø"/>
              </a:pPr>
              <a:r>
                <a:rPr lang="en-US" altLang="zh-CN" sz="2000" b="1"/>
                <a:t>CNN</a:t>
              </a:r>
              <a:r>
                <a:rPr lang="zh-CN" altLang="en-US" sz="2000" b="1"/>
                <a:t>中</a:t>
              </a:r>
              <a:r>
                <a:rPr lang="zh-CN" altLang="zh-CN" sz="2000" b="1"/>
                <a:t>的</a:t>
              </a:r>
              <a:r>
                <a:rPr lang="zh-CN" altLang="zh-CN" sz="2000" b="1">
                  <a:solidFill>
                    <a:srgbClr val="0000CC"/>
                  </a:solidFill>
                </a:rPr>
                <a:t>每一个</a:t>
              </a:r>
              <a:r>
                <a:rPr lang="en-US" altLang="zh-CN" sz="2000" b="1">
                  <a:solidFill>
                    <a:srgbClr val="0000CC"/>
                  </a:solidFill>
                </a:rPr>
                <a:t>C</a:t>
              </a:r>
              <a:r>
                <a:rPr lang="zh-CN" altLang="zh-CN" sz="2000" b="1">
                  <a:solidFill>
                    <a:srgbClr val="0000CC"/>
                  </a:solidFill>
                </a:rPr>
                <a:t>层都紧跟着一个</a:t>
              </a:r>
              <a:r>
                <a:rPr lang="en-US" altLang="zh-CN" sz="2000" b="1">
                  <a:solidFill>
                    <a:srgbClr val="0000CC"/>
                  </a:solidFill>
                </a:rPr>
                <a:t>S</a:t>
              </a:r>
              <a:r>
                <a:rPr lang="zh-CN" altLang="en-US" sz="2000" b="1">
                  <a:solidFill>
                    <a:srgbClr val="0000CC"/>
                  </a:solidFill>
                </a:rPr>
                <a:t>层</a:t>
              </a:r>
              <a:r>
                <a:rPr lang="zh-CN" altLang="en-US" sz="2000" b="1"/>
                <a:t>。</a:t>
              </a:r>
              <a:endParaRPr lang="zh-CN" altLang="en-US" sz="2000" b="1"/>
            </a:p>
          </p:txBody>
        </p:sp>
      </p:grpSp>
      <p:pic>
        <p:nvPicPr>
          <p:cNvPr id="169986" name="Picture 2"/>
          <p:cNvPicPr>
            <a:picLocks noChangeAspect="1" noChangeArrowheads="1"/>
          </p:cNvPicPr>
          <p:nvPr/>
        </p:nvPicPr>
        <p:blipFill>
          <a:blip r:embed="rId1"/>
          <a:srcRect/>
          <a:stretch>
            <a:fillRect/>
          </a:stretch>
        </p:blipFill>
        <p:spPr bwMode="auto">
          <a:xfrm>
            <a:off x="184150" y="1600200"/>
            <a:ext cx="5095875" cy="2581275"/>
          </a:xfrm>
          <a:prstGeom prst="rect">
            <a:avLst/>
          </a:prstGeom>
          <a:noFill/>
          <a:ln>
            <a:noFill/>
          </a:ln>
          <a:effectLst>
            <a:prstShdw prst="shdw17" dist="17961" dir="2700000">
              <a:schemeClr val="accent1">
                <a:gamma/>
                <a:shade val="60000"/>
                <a:invGamma/>
              </a:schemeClr>
            </a:prst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1457325"/>
            <a:ext cx="89154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
        <p:nvSpPr>
          <p:cNvPr id="23557" name="TextBox 1"/>
          <p:cNvSpPr txBox="1">
            <a:spLocks noChangeArrowheads="1"/>
          </p:cNvSpPr>
          <p:nvPr/>
        </p:nvSpPr>
        <p:spPr bwMode="auto">
          <a:xfrm>
            <a:off x="-88900" y="1295400"/>
            <a:ext cx="9156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
                <a:srgbClr val="C00000"/>
              </a:buClr>
              <a:buFont typeface="Wingdings" panose="05000000000000000000" pitchFamily="2" charset="2"/>
              <a:buChar char="p"/>
            </a:pPr>
            <a:r>
              <a:rPr lang="zh-CN" altLang="en-US" sz="2400" b="1"/>
              <a:t>特征提取层（卷积层）</a:t>
            </a:r>
            <a:r>
              <a:rPr lang="en-US" altLang="zh-CN" sz="2400" b="1"/>
              <a:t>——</a:t>
            </a:r>
            <a:r>
              <a:rPr lang="en-US" altLang="zh-CN" sz="2400" b="1">
                <a:solidFill>
                  <a:srgbClr val="0000CC"/>
                </a:solidFill>
              </a:rPr>
              <a:t>C</a:t>
            </a:r>
            <a:r>
              <a:rPr lang="zh-CN" altLang="en-US" sz="2400" b="1"/>
              <a:t>层（</a:t>
            </a:r>
            <a:r>
              <a:rPr lang="en-US" altLang="zh-CN" sz="2400" b="1">
                <a:solidFill>
                  <a:srgbClr val="0000CC"/>
                </a:solidFill>
              </a:rPr>
              <a:t>C</a:t>
            </a:r>
            <a:r>
              <a:rPr lang="en-US" altLang="zh-CN" sz="2400" b="1"/>
              <a:t>onvolution layer</a:t>
            </a:r>
            <a:r>
              <a:rPr lang="zh-CN" altLang="en-US" sz="2400" b="1"/>
              <a:t>）</a:t>
            </a:r>
            <a:endParaRPr lang="zh-CN" altLang="en-US" sz="2400" b="1"/>
          </a:p>
        </p:txBody>
      </p:sp>
      <p:sp>
        <p:nvSpPr>
          <p:cNvPr id="3" name="矩形 2"/>
          <p:cNvSpPr/>
          <p:nvPr/>
        </p:nvSpPr>
        <p:spPr>
          <a:xfrm>
            <a:off x="152400" y="2032000"/>
            <a:ext cx="8750300" cy="441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sz="5400" kern="1200">
                <a:solidFill>
                  <a:schemeClr val="lt1"/>
                </a:solidFill>
                <a:latin typeface="+mn-lt"/>
                <a:ea typeface="+mn-ea"/>
                <a:cs typeface="+mn-cs"/>
              </a:defRPr>
            </a:lvl1pPr>
            <a:lvl2pPr marL="457200" algn="l" rtl="0" eaLnBrk="0" fontAlgn="base" hangingPunct="0">
              <a:spcBef>
                <a:spcPct val="0"/>
              </a:spcBef>
              <a:spcAft>
                <a:spcPct val="0"/>
              </a:spcAft>
              <a:defRPr sz="5400" kern="1200">
                <a:solidFill>
                  <a:schemeClr val="lt1"/>
                </a:solidFill>
                <a:latin typeface="+mn-lt"/>
                <a:ea typeface="+mn-ea"/>
                <a:cs typeface="+mn-cs"/>
              </a:defRPr>
            </a:lvl2pPr>
            <a:lvl3pPr marL="914400" algn="l" rtl="0" eaLnBrk="0" fontAlgn="base" hangingPunct="0">
              <a:spcBef>
                <a:spcPct val="0"/>
              </a:spcBef>
              <a:spcAft>
                <a:spcPct val="0"/>
              </a:spcAft>
              <a:defRPr sz="5400" kern="1200">
                <a:solidFill>
                  <a:schemeClr val="lt1"/>
                </a:solidFill>
                <a:latin typeface="+mn-lt"/>
                <a:ea typeface="+mn-ea"/>
                <a:cs typeface="+mn-cs"/>
              </a:defRPr>
            </a:lvl3pPr>
            <a:lvl4pPr marL="1371600" algn="l" rtl="0" eaLnBrk="0" fontAlgn="base" hangingPunct="0">
              <a:spcBef>
                <a:spcPct val="0"/>
              </a:spcBef>
              <a:spcAft>
                <a:spcPct val="0"/>
              </a:spcAft>
              <a:defRPr sz="5400" kern="1200">
                <a:solidFill>
                  <a:schemeClr val="lt1"/>
                </a:solidFill>
                <a:latin typeface="+mn-lt"/>
                <a:ea typeface="+mn-ea"/>
                <a:cs typeface="+mn-cs"/>
              </a:defRPr>
            </a:lvl4pPr>
            <a:lvl5pPr marL="1828800" algn="l" rtl="0" eaLnBrk="0" fontAlgn="base" hangingPunct="0">
              <a:spcBef>
                <a:spcPct val="0"/>
              </a:spcBef>
              <a:spcAft>
                <a:spcPct val="0"/>
              </a:spcAft>
              <a:defRPr sz="5400" kern="1200">
                <a:solidFill>
                  <a:schemeClr val="lt1"/>
                </a:solidFill>
                <a:latin typeface="+mn-lt"/>
                <a:ea typeface="+mn-ea"/>
                <a:cs typeface="+mn-cs"/>
              </a:defRPr>
            </a:lvl5pPr>
            <a:lvl6pPr marL="2286000" algn="l" defTabSz="914400" rtl="0" eaLnBrk="1" latinLnBrk="0" hangingPunct="1">
              <a:defRPr sz="5400" kern="1200">
                <a:solidFill>
                  <a:schemeClr val="lt1"/>
                </a:solidFill>
                <a:latin typeface="+mn-lt"/>
                <a:ea typeface="+mn-ea"/>
                <a:cs typeface="+mn-cs"/>
              </a:defRPr>
            </a:lvl6pPr>
            <a:lvl7pPr marL="2743200" algn="l" defTabSz="914400" rtl="0" eaLnBrk="1" latinLnBrk="0" hangingPunct="1">
              <a:defRPr sz="5400" kern="1200">
                <a:solidFill>
                  <a:schemeClr val="lt1"/>
                </a:solidFill>
                <a:latin typeface="+mn-lt"/>
                <a:ea typeface="+mn-ea"/>
                <a:cs typeface="+mn-cs"/>
              </a:defRPr>
            </a:lvl7pPr>
            <a:lvl8pPr marL="3200400" algn="l" defTabSz="914400" rtl="0" eaLnBrk="1" latinLnBrk="0" hangingPunct="1">
              <a:defRPr sz="5400" kern="1200">
                <a:solidFill>
                  <a:schemeClr val="lt1"/>
                </a:solidFill>
                <a:latin typeface="+mn-lt"/>
                <a:ea typeface="+mn-ea"/>
                <a:cs typeface="+mn-cs"/>
              </a:defRPr>
            </a:lvl8pPr>
            <a:lvl9pPr marL="3657600" algn="l" defTabSz="914400" rtl="0" eaLnBrk="1" latinLnBrk="0" hangingPunct="1">
              <a:defRPr sz="5400" kern="1200">
                <a:solidFill>
                  <a:schemeClr val="lt1"/>
                </a:solidFill>
                <a:latin typeface="+mn-lt"/>
                <a:ea typeface="+mn-ea"/>
                <a:cs typeface="+mn-cs"/>
              </a:defRPr>
            </a:lvl9pPr>
          </a:lstStyle>
          <a:p>
            <a:pPr eaLnBrk="1" hangingPunct="1">
              <a:defRPr/>
            </a:pPr>
            <a:endParaRPr lang="zh-CN" altLang="en-US" dirty="0"/>
          </a:p>
        </p:txBody>
      </p:sp>
      <p:grpSp>
        <p:nvGrpSpPr>
          <p:cNvPr id="23559" name="组合 5"/>
          <p:cNvGrpSpPr/>
          <p:nvPr/>
        </p:nvGrpSpPr>
        <p:grpSpPr bwMode="auto">
          <a:xfrm>
            <a:off x="762000" y="3675063"/>
            <a:ext cx="2413000" cy="2649537"/>
            <a:chOff x="254000" y="1862792"/>
            <a:chExt cx="2260600" cy="2861608"/>
          </a:xfrm>
        </p:grpSpPr>
        <p:pic>
          <p:nvPicPr>
            <p:cNvPr id="172035" name="Picture 3"/>
            <p:cNvPicPr>
              <a:picLocks noChangeAspect="1" noChangeArrowheads="1"/>
            </p:cNvPicPr>
            <p:nvPr/>
          </p:nvPicPr>
          <p:blipFill>
            <a:blip r:embed="rId1"/>
            <a:srcRect/>
            <a:stretch>
              <a:fillRect/>
            </a:stretch>
          </p:blipFill>
          <p:spPr bwMode="auto">
            <a:xfrm>
              <a:off x="254000" y="1898797"/>
              <a:ext cx="2260600" cy="2825603"/>
            </a:xfrm>
            <a:prstGeom prst="rect">
              <a:avLst/>
            </a:prstGeom>
            <a:noFill/>
            <a:ln>
              <a:noFill/>
            </a:ln>
            <a:effectLst>
              <a:prstShdw prst="shdw17" dist="17961" dir="2700000">
                <a:schemeClr val="accent1">
                  <a:gamma/>
                  <a:shade val="60000"/>
                  <a:invGamma/>
                </a:schemeClr>
              </a:prstShdw>
            </a:effectLst>
          </p:spPr>
        </p:pic>
        <p:sp>
          <p:nvSpPr>
            <p:cNvPr id="2" name="矩形 1"/>
            <p:cNvSpPr/>
            <p:nvPr/>
          </p:nvSpPr>
          <p:spPr>
            <a:xfrm>
              <a:off x="254000" y="1862792"/>
              <a:ext cx="304884" cy="10321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sz="5400" kern="1200">
                  <a:solidFill>
                    <a:schemeClr val="lt1"/>
                  </a:solidFill>
                  <a:latin typeface="+mn-lt"/>
                  <a:ea typeface="+mn-ea"/>
                  <a:cs typeface="+mn-cs"/>
                </a:defRPr>
              </a:lvl1pPr>
              <a:lvl2pPr marL="457200" algn="l" rtl="0" eaLnBrk="0" fontAlgn="base" hangingPunct="0">
                <a:spcBef>
                  <a:spcPct val="0"/>
                </a:spcBef>
                <a:spcAft>
                  <a:spcPct val="0"/>
                </a:spcAft>
                <a:defRPr sz="5400" kern="1200">
                  <a:solidFill>
                    <a:schemeClr val="lt1"/>
                  </a:solidFill>
                  <a:latin typeface="+mn-lt"/>
                  <a:ea typeface="+mn-ea"/>
                  <a:cs typeface="+mn-cs"/>
                </a:defRPr>
              </a:lvl2pPr>
              <a:lvl3pPr marL="914400" algn="l" rtl="0" eaLnBrk="0" fontAlgn="base" hangingPunct="0">
                <a:spcBef>
                  <a:spcPct val="0"/>
                </a:spcBef>
                <a:spcAft>
                  <a:spcPct val="0"/>
                </a:spcAft>
                <a:defRPr sz="5400" kern="1200">
                  <a:solidFill>
                    <a:schemeClr val="lt1"/>
                  </a:solidFill>
                  <a:latin typeface="+mn-lt"/>
                  <a:ea typeface="+mn-ea"/>
                  <a:cs typeface="+mn-cs"/>
                </a:defRPr>
              </a:lvl3pPr>
              <a:lvl4pPr marL="1371600" algn="l" rtl="0" eaLnBrk="0" fontAlgn="base" hangingPunct="0">
                <a:spcBef>
                  <a:spcPct val="0"/>
                </a:spcBef>
                <a:spcAft>
                  <a:spcPct val="0"/>
                </a:spcAft>
                <a:defRPr sz="5400" kern="1200">
                  <a:solidFill>
                    <a:schemeClr val="lt1"/>
                  </a:solidFill>
                  <a:latin typeface="+mn-lt"/>
                  <a:ea typeface="+mn-ea"/>
                  <a:cs typeface="+mn-cs"/>
                </a:defRPr>
              </a:lvl4pPr>
              <a:lvl5pPr marL="1828800" algn="l" rtl="0" eaLnBrk="0" fontAlgn="base" hangingPunct="0">
                <a:spcBef>
                  <a:spcPct val="0"/>
                </a:spcBef>
                <a:spcAft>
                  <a:spcPct val="0"/>
                </a:spcAft>
                <a:defRPr sz="5400" kern="1200">
                  <a:solidFill>
                    <a:schemeClr val="lt1"/>
                  </a:solidFill>
                  <a:latin typeface="+mn-lt"/>
                  <a:ea typeface="+mn-ea"/>
                  <a:cs typeface="+mn-cs"/>
                </a:defRPr>
              </a:lvl5pPr>
              <a:lvl6pPr marL="2286000" algn="l" defTabSz="914400" rtl="0" eaLnBrk="1" latinLnBrk="0" hangingPunct="1">
                <a:defRPr sz="5400" kern="1200">
                  <a:solidFill>
                    <a:schemeClr val="lt1"/>
                  </a:solidFill>
                  <a:latin typeface="+mn-lt"/>
                  <a:ea typeface="+mn-ea"/>
                  <a:cs typeface="+mn-cs"/>
                </a:defRPr>
              </a:lvl6pPr>
              <a:lvl7pPr marL="2743200" algn="l" defTabSz="914400" rtl="0" eaLnBrk="1" latinLnBrk="0" hangingPunct="1">
                <a:defRPr sz="5400" kern="1200">
                  <a:solidFill>
                    <a:schemeClr val="lt1"/>
                  </a:solidFill>
                  <a:latin typeface="+mn-lt"/>
                  <a:ea typeface="+mn-ea"/>
                  <a:cs typeface="+mn-cs"/>
                </a:defRPr>
              </a:lvl7pPr>
              <a:lvl8pPr marL="3200400" algn="l" defTabSz="914400" rtl="0" eaLnBrk="1" latinLnBrk="0" hangingPunct="1">
                <a:defRPr sz="5400" kern="1200">
                  <a:solidFill>
                    <a:schemeClr val="lt1"/>
                  </a:solidFill>
                  <a:latin typeface="+mn-lt"/>
                  <a:ea typeface="+mn-ea"/>
                  <a:cs typeface="+mn-cs"/>
                </a:defRPr>
              </a:lvl8pPr>
              <a:lvl9pPr marL="3657600" algn="l" defTabSz="914400" rtl="0" eaLnBrk="1" latinLnBrk="0" hangingPunct="1">
                <a:defRPr sz="5400" kern="1200">
                  <a:solidFill>
                    <a:schemeClr val="lt1"/>
                  </a:solidFill>
                  <a:latin typeface="+mn-lt"/>
                  <a:ea typeface="+mn-ea"/>
                  <a:cs typeface="+mn-cs"/>
                </a:defRPr>
              </a:lvl9pPr>
            </a:lstStyle>
            <a:p>
              <a:pPr algn="ctr" eaLnBrk="1" hangingPunct="1">
                <a:defRPr/>
              </a:pPr>
              <a:endParaRPr lang="zh-CN" altLang="en-US"/>
            </a:p>
          </p:txBody>
        </p:sp>
      </p:grpSp>
      <p:pic>
        <p:nvPicPr>
          <p:cNvPr id="2356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3" y="2303463"/>
            <a:ext cx="7546975"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Box 1"/>
          <p:cNvSpPr txBox="1">
            <a:spLocks noChangeArrowheads="1"/>
          </p:cNvSpPr>
          <p:nvPr/>
        </p:nvSpPr>
        <p:spPr bwMode="auto">
          <a:xfrm>
            <a:off x="3352800" y="4267041"/>
            <a:ext cx="5715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
                <a:srgbClr val="0000FF"/>
              </a:buClr>
              <a:buFont typeface="Wingdings" panose="05000000000000000000" pitchFamily="2" charset="2"/>
              <a:buChar char="Ø"/>
            </a:pPr>
            <a:r>
              <a:rPr lang="zh-CN" altLang="en-US" sz="2400" b="1" dirty="0"/>
              <a:t>大部分的特征提取都依赖于卷积运算</a:t>
            </a:r>
            <a:endParaRPr lang="en-US" altLang="zh-CN" sz="2400" b="1" dirty="0"/>
          </a:p>
          <a:p>
            <a:pPr eaLnBrk="1" hangingPunct="1">
              <a:lnSpc>
                <a:spcPct val="100000"/>
              </a:lnSpc>
              <a:spcBef>
                <a:spcPct val="0"/>
              </a:spcBef>
              <a:buClr>
                <a:srgbClr val="0000FF"/>
              </a:buClr>
              <a:buFont typeface="Wingdings" panose="05000000000000000000" pitchFamily="2" charset="2"/>
              <a:buChar char="Ø"/>
            </a:pPr>
            <a:endParaRPr lang="en-US" altLang="zh-CN" sz="2400" b="1" dirty="0"/>
          </a:p>
          <a:p>
            <a:pPr eaLnBrk="1" hangingPunct="1">
              <a:lnSpc>
                <a:spcPct val="100000"/>
              </a:lnSpc>
              <a:spcBef>
                <a:spcPct val="0"/>
              </a:spcBef>
              <a:buClr>
                <a:srgbClr val="0000FF"/>
              </a:buClr>
              <a:buFont typeface="Wingdings" panose="05000000000000000000" pitchFamily="2" charset="2"/>
              <a:buChar char="Ø"/>
            </a:pPr>
            <a:r>
              <a:rPr lang="zh-CN" altLang="en-US" sz="2400" b="1" dirty="0"/>
              <a:t>利用卷积算子对图像进行滤波，可以得到显著的边缘特征。</a:t>
            </a:r>
            <a:endParaRPr lang="zh-CN" altLang="en-US" sz="24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5604" name="图片 6" descr="Z:\Mac 上的 yhilly\微云同步盘\1AliYun-翻译\文章5-深度学习\深度学习之九\convolution-feature-map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159" y="1752600"/>
            <a:ext cx="7269163"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6628" name="图片 16" descr="Z:\Mac 上的 yhilly\微云同步盘\1-deep learning图书\book-writing\pics\chap12\image-convolved-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6400" y="1447800"/>
            <a:ext cx="5549265"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7653"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5894" y="1833563"/>
            <a:ext cx="8812212"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文本框 4"/>
          <p:cNvSpPr txBox="1">
            <a:spLocks noChangeArrowheads="1"/>
          </p:cNvSpPr>
          <p:nvPr/>
        </p:nvSpPr>
        <p:spPr bwMode="auto">
          <a:xfrm>
            <a:off x="170656" y="1223963"/>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r>
              <a:rPr lang="zh-CN" altLang="en-US" sz="2400" b="1"/>
              <a:t>填充</a:t>
            </a:r>
            <a:endParaRPr lang="zh-CN" altLang="en-US" sz="24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9701"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6800"/>
            <a:ext cx="91059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p:txBody>
          <a:bodyPr vert="horz" wrap="square" lIns="91440" tIns="45720" rIns="91440" bIns="45720" anchor="ctr" anchorCtr="0"/>
          <a:p>
            <a:r>
              <a:rPr lang="en-GB" altLang="zh-CN" dirty="0"/>
              <a:t>11.0</a:t>
            </a:r>
            <a:r>
              <a:rPr lang="en-GB" altLang="zh-CN" dirty="0">
                <a:solidFill>
                  <a:schemeClr val="accent2"/>
                </a:solidFill>
              </a:rPr>
              <a:t>  </a:t>
            </a:r>
            <a:r>
              <a:rPr lang="en-GB" altLang="zh-CN" dirty="0"/>
              <a:t>Introduction</a:t>
            </a:r>
            <a:endParaRPr lang="zh-CN" altLang="en-US" dirty="0"/>
          </a:p>
        </p:txBody>
      </p:sp>
      <p:sp>
        <p:nvSpPr>
          <p:cNvPr id="16387" name="内容占位符 2"/>
          <p:cNvSpPr>
            <a:spLocks noGrp="1"/>
          </p:cNvSpPr>
          <p:nvPr>
            <p:ph idx="1"/>
          </p:nvPr>
        </p:nvSpPr>
        <p:spPr>
          <a:xfrm>
            <a:off x="457200" y="1371600"/>
            <a:ext cx="8229600" cy="4876800"/>
          </a:xfrm>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The neural/connectionist approach is well suited include:</a:t>
            </a:r>
            <a:endParaRPr lang="en-US" altLang="zh-CN" dirty="0">
              <a:latin typeface="+mn-lt"/>
              <a:ea typeface="+mn-ea"/>
              <a:cs typeface="+mn-cs"/>
            </a:endParaRPr>
          </a:p>
          <a:p>
            <a:pPr lvl="1"/>
            <a:r>
              <a:rPr lang="en-US" altLang="zh-CN" dirty="0">
                <a:latin typeface="+mn-lt"/>
                <a:ea typeface="+mn-ea"/>
              </a:rPr>
              <a:t>Classification, deciding the category or grouping to which an input value belongs</a:t>
            </a:r>
            <a:endParaRPr lang="en-US" altLang="zh-CN" dirty="0">
              <a:latin typeface="+mn-lt"/>
              <a:ea typeface="+mn-ea"/>
            </a:endParaRPr>
          </a:p>
          <a:p>
            <a:pPr lvl="1"/>
            <a:r>
              <a:rPr lang="en-US" altLang="zh-CN" dirty="0">
                <a:latin typeface="+mn-lt"/>
                <a:ea typeface="+mn-ea"/>
              </a:rPr>
              <a:t>Pattern recognition, identifying structure or pattern in data</a:t>
            </a:r>
            <a:endParaRPr lang="en-US" altLang="zh-CN" dirty="0">
              <a:latin typeface="+mn-lt"/>
              <a:ea typeface="+mn-ea"/>
            </a:endParaRPr>
          </a:p>
          <a:p>
            <a:pPr lvl="1"/>
            <a:r>
              <a:rPr lang="en-US" altLang="zh-CN" dirty="0">
                <a:latin typeface="+mn-lt"/>
                <a:ea typeface="+mn-ea"/>
              </a:rPr>
              <a:t>Memory recall, including the problem of content addressable memory</a:t>
            </a:r>
            <a:endParaRPr lang="en-US" altLang="zh-CN" dirty="0">
              <a:latin typeface="+mn-lt"/>
              <a:ea typeface="+mn-ea"/>
            </a:endParaRPr>
          </a:p>
          <a:p>
            <a:pPr lvl="1"/>
            <a:r>
              <a:rPr lang="en-US" altLang="zh-CN" dirty="0">
                <a:latin typeface="+mn-lt"/>
                <a:ea typeface="+mn-ea"/>
              </a:rPr>
              <a:t>Prediction, such as identifying disease from symptoms, causes from effects</a:t>
            </a:r>
            <a:endParaRPr lang="en-US" altLang="zh-CN" dirty="0">
              <a:latin typeface="+mn-lt"/>
              <a:ea typeface="+mn-ea"/>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1749" name="图片 1"/>
          <p:cNvPicPr>
            <a:picLocks noChangeAspect="1" noChangeArrowheads="1"/>
          </p:cNvPicPr>
          <p:nvPr/>
        </p:nvPicPr>
        <p:blipFill>
          <a:blip r:embed="rId1">
            <a:extLst>
              <a:ext uri="{28A0092B-C50C-407E-A947-70E740481C1C}">
                <a14:useLocalDpi xmlns:a14="http://schemas.microsoft.com/office/drawing/2010/main" val="0"/>
              </a:ext>
            </a:extLst>
          </a:blip>
          <a:srcRect l="-2" r="72" b="13574"/>
          <a:stretch>
            <a:fillRect/>
          </a:stretch>
        </p:blipFill>
        <p:spPr bwMode="auto">
          <a:xfrm>
            <a:off x="114300" y="1943100"/>
            <a:ext cx="8915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Picture 2"/>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453231" y="1750881"/>
            <a:ext cx="5257800"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9631" y="2264860"/>
            <a:ext cx="6572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581" y="3118935"/>
            <a:ext cx="6953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431" y="3895222"/>
            <a:ext cx="73342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919" y="2280735"/>
            <a:ext cx="803275"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0581" y="5241422"/>
            <a:ext cx="12827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23"/>
          <p:cNvSpPr txBox="1">
            <a:spLocks noChangeArrowheads="1"/>
          </p:cNvSpPr>
          <p:nvPr/>
        </p:nvSpPr>
        <p:spPr bwMode="auto">
          <a:xfrm>
            <a:off x="6596856" y="2379160"/>
            <a:ext cx="26511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Tx/>
              <a:buFontTx/>
              <a:buNone/>
            </a:pPr>
            <a:r>
              <a:rPr lang="zh-CN" altLang="en-US"/>
              <a:t>*</a:t>
            </a:r>
            <a:endParaRPr lang="en-US" altLang="zh-CN"/>
          </a:p>
          <a:p>
            <a:pPr eaLnBrk="1" hangingPunct="1">
              <a:lnSpc>
                <a:spcPct val="100000"/>
              </a:lnSpc>
              <a:spcBef>
                <a:spcPct val="0"/>
              </a:spcBef>
              <a:buClrTx/>
              <a:buFontTx/>
              <a:buNone/>
            </a:pPr>
            <a:endParaRPr lang="en-US" altLang="zh-CN"/>
          </a:p>
          <a:p>
            <a:pPr eaLnBrk="1" hangingPunct="1">
              <a:lnSpc>
                <a:spcPct val="100000"/>
              </a:lnSpc>
              <a:spcBef>
                <a:spcPct val="0"/>
              </a:spcBef>
              <a:buClrTx/>
              <a:buFontTx/>
              <a:buNone/>
            </a:pPr>
            <a:r>
              <a:rPr lang="zh-CN" altLang="en-US"/>
              <a:t>*</a:t>
            </a:r>
            <a:endParaRPr lang="en-US" altLang="zh-CN"/>
          </a:p>
          <a:p>
            <a:pPr eaLnBrk="1" hangingPunct="1">
              <a:lnSpc>
                <a:spcPct val="100000"/>
              </a:lnSpc>
              <a:spcBef>
                <a:spcPct val="0"/>
              </a:spcBef>
              <a:buClrTx/>
              <a:buFontTx/>
              <a:buNone/>
            </a:pPr>
            <a:endParaRPr lang="en-US" altLang="zh-CN"/>
          </a:p>
          <a:p>
            <a:pPr eaLnBrk="1" hangingPunct="1">
              <a:lnSpc>
                <a:spcPct val="100000"/>
              </a:lnSpc>
              <a:spcBef>
                <a:spcPct val="0"/>
              </a:spcBef>
              <a:buClrTx/>
              <a:buFontTx/>
              <a:buNone/>
            </a:pPr>
            <a:r>
              <a:rPr lang="zh-CN" altLang="en-US"/>
              <a:t>*</a:t>
            </a:r>
            <a:endParaRPr lang="zh-CN" altLang="en-US"/>
          </a:p>
        </p:txBody>
      </p:sp>
      <p:sp>
        <p:nvSpPr>
          <p:cNvPr id="11" name="文本框 33"/>
          <p:cNvSpPr txBox="1">
            <a:spLocks noChangeArrowheads="1"/>
          </p:cNvSpPr>
          <p:nvPr/>
        </p:nvSpPr>
        <p:spPr bwMode="auto">
          <a:xfrm>
            <a:off x="7604919" y="2393447"/>
            <a:ext cx="8001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Tx/>
              <a:buFontTx/>
              <a:buNone/>
            </a:pPr>
            <a:r>
              <a:rPr lang="en-US" altLang="zh-CN" sz="1800"/>
              <a:t>=0</a:t>
            </a:r>
            <a:endParaRPr lang="zh-CN" altLang="en-US" sz="1800"/>
          </a:p>
        </p:txBody>
      </p:sp>
      <p:sp>
        <p:nvSpPr>
          <p:cNvPr id="12" name="文本框 36"/>
          <p:cNvSpPr txBox="1">
            <a:spLocks noChangeArrowheads="1"/>
          </p:cNvSpPr>
          <p:nvPr/>
        </p:nvSpPr>
        <p:spPr bwMode="auto">
          <a:xfrm>
            <a:off x="7625556" y="3293560"/>
            <a:ext cx="8001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Tx/>
              <a:buFontTx/>
              <a:buNone/>
            </a:pPr>
            <a:r>
              <a:rPr lang="en-US" altLang="zh-CN" sz="1800"/>
              <a:t>=4</a:t>
            </a:r>
            <a:endParaRPr lang="zh-CN" altLang="en-US" sz="1800"/>
          </a:p>
        </p:txBody>
      </p:sp>
      <p:sp>
        <p:nvSpPr>
          <p:cNvPr id="13" name="文本框 37"/>
          <p:cNvSpPr txBox="1">
            <a:spLocks noChangeArrowheads="1"/>
          </p:cNvSpPr>
          <p:nvPr/>
        </p:nvSpPr>
        <p:spPr bwMode="auto">
          <a:xfrm>
            <a:off x="7646194" y="4088897"/>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Tx/>
              <a:buFontTx/>
              <a:buNone/>
            </a:pPr>
            <a:r>
              <a:rPr lang="en-US" altLang="zh-CN" sz="1800"/>
              <a:t>=3</a:t>
            </a:r>
            <a:endParaRPr lang="zh-CN" altLang="en-US" sz="1800"/>
          </a:p>
        </p:txBody>
      </p:sp>
      <p:sp>
        <p:nvSpPr>
          <p:cNvPr id="14" name="文本框 38"/>
          <p:cNvSpPr txBox="1">
            <a:spLocks noChangeArrowheads="1"/>
          </p:cNvSpPr>
          <p:nvPr/>
        </p:nvSpPr>
        <p:spPr bwMode="auto">
          <a:xfrm>
            <a:off x="7623969" y="5584322"/>
            <a:ext cx="800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Tx/>
              <a:buFontTx/>
              <a:buNone/>
            </a:pPr>
            <a:r>
              <a:rPr lang="en-US" altLang="zh-CN" sz="1800"/>
              <a:t>=1</a:t>
            </a:r>
            <a:endParaRPr lang="zh-CN" altLang="en-US" sz="1800"/>
          </a:p>
        </p:txBody>
      </p:sp>
      <p:sp>
        <p:nvSpPr>
          <p:cNvPr id="15" name="右大括号 14"/>
          <p:cNvSpPr/>
          <p:nvPr/>
        </p:nvSpPr>
        <p:spPr>
          <a:xfrm>
            <a:off x="8120856" y="2379160"/>
            <a:ext cx="284163" cy="351472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defPPr>
              <a:defRPr lang="zh-CN"/>
            </a:defPPr>
            <a:lvl1pPr algn="l" rtl="0" eaLnBrk="0" fontAlgn="base" hangingPunct="0">
              <a:spcBef>
                <a:spcPct val="0"/>
              </a:spcBef>
              <a:spcAft>
                <a:spcPct val="0"/>
              </a:spcAft>
              <a:defRPr sz="5400" kern="1200">
                <a:solidFill>
                  <a:schemeClr val="tx1"/>
                </a:solidFill>
                <a:latin typeface="+mn-lt"/>
                <a:ea typeface="+mn-ea"/>
                <a:cs typeface="+mn-cs"/>
              </a:defRPr>
            </a:lvl1pPr>
            <a:lvl2pPr marL="457200" algn="l" rtl="0" eaLnBrk="0" fontAlgn="base" hangingPunct="0">
              <a:spcBef>
                <a:spcPct val="0"/>
              </a:spcBef>
              <a:spcAft>
                <a:spcPct val="0"/>
              </a:spcAft>
              <a:defRPr sz="5400" kern="1200">
                <a:solidFill>
                  <a:schemeClr val="tx1"/>
                </a:solidFill>
                <a:latin typeface="+mn-lt"/>
                <a:ea typeface="+mn-ea"/>
                <a:cs typeface="+mn-cs"/>
              </a:defRPr>
            </a:lvl2pPr>
            <a:lvl3pPr marL="914400" algn="l" rtl="0" eaLnBrk="0" fontAlgn="base" hangingPunct="0">
              <a:spcBef>
                <a:spcPct val="0"/>
              </a:spcBef>
              <a:spcAft>
                <a:spcPct val="0"/>
              </a:spcAft>
              <a:defRPr sz="5400" kern="1200">
                <a:solidFill>
                  <a:schemeClr val="tx1"/>
                </a:solidFill>
                <a:latin typeface="+mn-lt"/>
                <a:ea typeface="+mn-ea"/>
                <a:cs typeface="+mn-cs"/>
              </a:defRPr>
            </a:lvl3pPr>
            <a:lvl4pPr marL="1371600" algn="l" rtl="0" eaLnBrk="0" fontAlgn="base" hangingPunct="0">
              <a:spcBef>
                <a:spcPct val="0"/>
              </a:spcBef>
              <a:spcAft>
                <a:spcPct val="0"/>
              </a:spcAft>
              <a:defRPr sz="5400" kern="1200">
                <a:solidFill>
                  <a:schemeClr val="tx1"/>
                </a:solidFill>
                <a:latin typeface="+mn-lt"/>
                <a:ea typeface="+mn-ea"/>
                <a:cs typeface="+mn-cs"/>
              </a:defRPr>
            </a:lvl4pPr>
            <a:lvl5pPr marL="1828800" algn="l" rtl="0" eaLnBrk="0" fontAlgn="base" hangingPunct="0">
              <a:spcBef>
                <a:spcPct val="0"/>
              </a:spcBef>
              <a:spcAft>
                <a:spcPct val="0"/>
              </a:spcAft>
              <a:defRPr sz="5400" kern="1200">
                <a:solidFill>
                  <a:schemeClr val="tx1"/>
                </a:solidFill>
                <a:latin typeface="+mn-lt"/>
                <a:ea typeface="+mn-ea"/>
                <a:cs typeface="+mn-cs"/>
              </a:defRPr>
            </a:lvl5pPr>
            <a:lvl6pPr marL="2286000" algn="l" defTabSz="914400" rtl="0" eaLnBrk="1" latinLnBrk="0" hangingPunct="1">
              <a:defRPr sz="5400" kern="1200">
                <a:solidFill>
                  <a:schemeClr val="tx1"/>
                </a:solidFill>
                <a:latin typeface="+mn-lt"/>
                <a:ea typeface="+mn-ea"/>
                <a:cs typeface="+mn-cs"/>
              </a:defRPr>
            </a:lvl6pPr>
            <a:lvl7pPr marL="2743200" algn="l" defTabSz="914400" rtl="0" eaLnBrk="1" latinLnBrk="0" hangingPunct="1">
              <a:defRPr sz="5400" kern="1200">
                <a:solidFill>
                  <a:schemeClr val="tx1"/>
                </a:solidFill>
                <a:latin typeface="+mn-lt"/>
                <a:ea typeface="+mn-ea"/>
                <a:cs typeface="+mn-cs"/>
              </a:defRPr>
            </a:lvl7pPr>
            <a:lvl8pPr marL="3200400" algn="l" defTabSz="914400" rtl="0" eaLnBrk="1" latinLnBrk="0" hangingPunct="1">
              <a:defRPr sz="5400" kern="1200">
                <a:solidFill>
                  <a:schemeClr val="tx1"/>
                </a:solidFill>
                <a:latin typeface="+mn-lt"/>
                <a:ea typeface="+mn-ea"/>
                <a:cs typeface="+mn-cs"/>
              </a:defRPr>
            </a:lvl8pPr>
            <a:lvl9pPr marL="3657600" algn="l" defTabSz="914400" rtl="0" eaLnBrk="1" latinLnBrk="0" hangingPunct="1">
              <a:defRPr sz="5400" kern="1200">
                <a:solidFill>
                  <a:schemeClr val="tx1"/>
                </a:solidFill>
                <a:latin typeface="+mn-lt"/>
                <a:ea typeface="+mn-ea"/>
                <a:cs typeface="+mn-cs"/>
              </a:defRPr>
            </a:lvl9pPr>
          </a:lstStyle>
          <a:p>
            <a:pPr algn="ctr">
              <a:defRPr/>
            </a:pPr>
            <a:endParaRPr lang="zh-CN" altLang="en-US"/>
          </a:p>
        </p:txBody>
      </p:sp>
      <p:sp>
        <p:nvSpPr>
          <p:cNvPr id="16" name="文本框 40"/>
          <p:cNvSpPr txBox="1">
            <a:spLocks noChangeArrowheads="1"/>
          </p:cNvSpPr>
          <p:nvPr/>
        </p:nvSpPr>
        <p:spPr bwMode="auto">
          <a:xfrm>
            <a:off x="8646319" y="3928560"/>
            <a:ext cx="800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Tx/>
              <a:buFontTx/>
              <a:buNone/>
            </a:pPr>
            <a:r>
              <a:rPr lang="en-US" altLang="zh-CN" sz="1800"/>
              <a:t>=8</a:t>
            </a:r>
            <a:endParaRPr lang="zh-CN" altLang="en-US" sz="1800"/>
          </a:p>
        </p:txBody>
      </p:sp>
      <p:pic>
        <p:nvPicPr>
          <p:cNvPr id="17" name="图片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1219" y="5228722"/>
            <a:ext cx="1281112"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2"/>
          <p:cNvSpPr txBox="1">
            <a:spLocks noChangeArrowheads="1"/>
          </p:cNvSpPr>
          <p:nvPr/>
        </p:nvSpPr>
        <p:spPr bwMode="auto">
          <a:xfrm>
            <a:off x="6096794" y="1733047"/>
            <a:ext cx="2251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00000"/>
              </a:lnSpc>
              <a:spcBef>
                <a:spcPct val="0"/>
              </a:spcBef>
              <a:buClrTx/>
              <a:buFontTx/>
              <a:buNone/>
            </a:pPr>
            <a:r>
              <a:rPr lang="en-US" altLang="zh-CN" sz="1800"/>
              <a:t>8=0+4+3+1</a:t>
            </a:r>
            <a:endParaRPr lang="zh-CN" altLang="en-US"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5845"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054225"/>
            <a:ext cx="914400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文本框 6"/>
          <p:cNvSpPr txBox="1">
            <a:spLocks noChangeArrowheads="1"/>
          </p:cNvSpPr>
          <p:nvPr/>
        </p:nvSpPr>
        <p:spPr bwMode="auto">
          <a:xfrm>
            <a:off x="98425" y="1292225"/>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r>
              <a:rPr lang="zh-CN" altLang="en-US" sz="2400" b="1" dirty="0"/>
              <a:t>池化</a:t>
            </a:r>
            <a:endParaRPr lang="zh-CN" altLang="en-US" sz="2400"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59410" y="1569720"/>
            <a:ext cx="8424545" cy="371856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994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125" y="1230313"/>
            <a:ext cx="89217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Rot="1" noChangeAspect="1" noMove="1" noResize="1" noEditPoints="1" noAdjustHandles="1" noChangeArrowheads="1" noChangeShapeType="1" noTextEdit="1"/>
          </p:cNvSpPr>
          <p:nvPr/>
        </p:nvSpPr>
        <p:spPr>
          <a:xfrm>
            <a:off x="168275" y="4811713"/>
            <a:ext cx="8229600" cy="734240"/>
          </a:xfrm>
          <a:prstGeom prst="rect">
            <a:avLst/>
          </a:prstGeom>
          <a:blipFill>
            <a:blip r:embed="rId2"/>
            <a:stretch>
              <a:fillRect l="-741" t="-5833" r="-667" b="-12500"/>
            </a:stretch>
          </a:blipFill>
        </p:spPr>
        <p:txBody>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pPr>
              <a:defRPr/>
            </a:pPr>
            <a:r>
              <a:rPr lang="zh-CN" altLang="en-US">
                <a:noFill/>
              </a:rPr>
              <a:t> </a:t>
            </a:r>
            <a:endParaRPr lang="zh-CN" altLang="en-US">
              <a:noFill/>
            </a:endParaRPr>
          </a:p>
        </p:txBody>
      </p:sp>
      <p:sp>
        <p:nvSpPr>
          <p:cNvPr id="3" name="文本框 2"/>
          <p:cNvSpPr txBox="1">
            <a:spLocks noChangeArrowheads="1"/>
          </p:cNvSpPr>
          <p:nvPr/>
        </p:nvSpPr>
        <p:spPr bwMode="auto">
          <a:xfrm>
            <a:off x="6035675" y="5165726"/>
            <a:ext cx="2819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5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5400" kern="1200">
                <a:solidFill>
                  <a:schemeClr val="tx1"/>
                </a:solidFill>
                <a:latin typeface="Arial" panose="020B0604020202020204" pitchFamily="34" charset="0"/>
                <a:ea typeface="宋体" panose="02010600030101010101" pitchFamily="2" charset="-122"/>
                <a:cs typeface="+mn-cs"/>
              </a:defRPr>
            </a:lvl9pPr>
          </a:lstStyle>
          <a:p>
            <a:r>
              <a:rPr lang="zh-CN" altLang="en-US" sz="2400" b="1">
                <a:solidFill>
                  <a:srgbClr val="FF0000"/>
                </a:solidFill>
              </a:rPr>
              <a:t>难以训练</a:t>
            </a:r>
            <a:endParaRPr lang="zh-CN" altLang="en-US" sz="2400" b="1">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838200" y="1600200"/>
            <a:ext cx="7468235" cy="476377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219200" y="1600200"/>
            <a:ext cx="6088380" cy="41865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11.4 Convolutional Nerual Network</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4403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1577975"/>
            <a:ext cx="8839200"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r>
              <a:rPr lang="en-US" altLang="zh-CN" dirty="0"/>
              <a:t>11.5 </a:t>
            </a:r>
            <a:r>
              <a:rPr lang="en-GB" altLang="zh-CN" dirty="0">
                <a:latin typeface="+mn-lt"/>
                <a:ea typeface="+mn-ea"/>
                <a:cs typeface="+mn-cs"/>
                <a:sym typeface="+mn-ea"/>
              </a:rPr>
              <a:t>Generative Adversarial Networks</a:t>
            </a:r>
            <a:br>
              <a:rPr lang="en-GB" altLang="zh-CN" dirty="0">
                <a:latin typeface="+mn-lt"/>
                <a:ea typeface="+mn-ea"/>
                <a:cs typeface="+mn-cs"/>
                <a:sym typeface="+mn-ea"/>
              </a:rPr>
            </a:b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066800" y="1524000"/>
            <a:ext cx="7155815" cy="42227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a:xfrm>
            <a:off x="457200" y="380683"/>
            <a:ext cx="8229600" cy="1143000"/>
          </a:xfrm>
        </p:spPr>
        <p:txBody>
          <a:bodyPr vert="horz" wrap="square" lIns="91440" tIns="45720" rIns="91440" bIns="45720" anchor="ctr" anchorCtr="0"/>
          <a:p>
            <a:r>
              <a:rPr lang="en-US" altLang="zh-CN" dirty="0"/>
              <a:t>11.5</a:t>
            </a:r>
            <a:r>
              <a:rPr lang="en-GB" altLang="zh-CN" dirty="0">
                <a:latin typeface="+mn-lt"/>
                <a:ea typeface="+mn-ea"/>
                <a:cs typeface="+mn-cs"/>
                <a:sym typeface="+mn-ea"/>
              </a:rPr>
              <a:t>Generative Adversarial Networks</a:t>
            </a:r>
            <a:br>
              <a:rPr lang="en-GB" altLang="zh-CN" dirty="0">
                <a:latin typeface="+mn-lt"/>
                <a:ea typeface="+mn-ea"/>
                <a:cs typeface="+mn-cs"/>
              </a:rPr>
            </a:br>
            <a:r>
              <a:rPr lang="en-US" altLang="zh-CN" dirty="0"/>
              <a:t> </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381000" y="1447800"/>
            <a:ext cx="7840980" cy="47320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
          <p:cNvSpPr>
            <a:spLocks noGrp="1"/>
          </p:cNvSpPr>
          <p:nvPr>
            <p:ph type="title"/>
          </p:nvPr>
        </p:nvSpPr>
        <p:spPr/>
        <p:txBody>
          <a:bodyPr vert="horz" wrap="square" lIns="91440" tIns="45720" rIns="91440" bIns="45720" anchor="ctr" anchorCtr="0"/>
          <a:p>
            <a:r>
              <a:rPr lang="en-GB" altLang="zh-CN" dirty="0"/>
              <a:t>11.0</a:t>
            </a:r>
            <a:r>
              <a:rPr lang="en-GB" altLang="zh-CN" dirty="0">
                <a:solidFill>
                  <a:schemeClr val="accent2"/>
                </a:solidFill>
              </a:rPr>
              <a:t> </a:t>
            </a:r>
            <a:r>
              <a:rPr lang="en-GB" altLang="zh-CN" dirty="0"/>
              <a:t>Introduction</a:t>
            </a:r>
            <a:endParaRPr lang="zh-CN" altLang="en-US" dirty="0"/>
          </a:p>
        </p:txBody>
      </p:sp>
      <p:sp>
        <p:nvSpPr>
          <p:cNvPr id="17411" name="内容占位符 2"/>
          <p:cNvSpPr>
            <a:spLocks noGrp="1"/>
          </p:cNvSpPr>
          <p:nvPr>
            <p:ph idx="1"/>
          </p:nvPr>
        </p:nvSpPr>
        <p:spPr/>
        <p:txBody>
          <a:bodyPr vert="horz" wrap="square" lIns="91440" tIns="45720" rIns="91440" bIns="45720" anchor="t" anchorCtr="0"/>
          <a:p>
            <a:pPr lvl="1"/>
            <a:r>
              <a:rPr lang="en-US" altLang="zh-CN" dirty="0">
                <a:latin typeface="+mn-lt"/>
                <a:ea typeface="+mn-ea"/>
              </a:rPr>
              <a:t>Optimization, finding the “best” organization of constrains</a:t>
            </a:r>
            <a:endParaRPr lang="zh-CN" altLang="en-US" dirty="0">
              <a:latin typeface="+mn-lt"/>
              <a:ea typeface="+mn-ea"/>
            </a:endParaRPr>
          </a:p>
          <a:p>
            <a:pPr lvl="1"/>
            <a:r>
              <a:rPr lang="en-US" altLang="zh-CN" dirty="0">
                <a:latin typeface="+mn-lt"/>
                <a:ea typeface="+mn-ea"/>
              </a:rPr>
              <a:t>Noise filtering, or separating signal from background, factoring out the irrelevant components of a signal</a:t>
            </a:r>
            <a:endParaRPr lang="zh-CN" altLang="en-US" dirty="0">
              <a:latin typeface="+mn-lt"/>
              <a:ea typeface="+mn-ea"/>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a:xfrm>
            <a:off x="457200" y="380683"/>
            <a:ext cx="8229600" cy="1143000"/>
          </a:xfrm>
        </p:spPr>
        <p:txBody>
          <a:bodyPr vert="horz" wrap="square" lIns="91440" tIns="45720" rIns="91440" bIns="45720" anchor="ctr" anchorCtr="0"/>
          <a:p>
            <a:r>
              <a:rPr lang="en-US" altLang="zh-CN" dirty="0"/>
              <a:t>11.5</a:t>
            </a:r>
            <a:r>
              <a:rPr lang="en-GB" altLang="zh-CN" dirty="0">
                <a:latin typeface="+mn-lt"/>
                <a:ea typeface="+mn-ea"/>
                <a:cs typeface="+mn-cs"/>
                <a:sym typeface="+mn-ea"/>
              </a:rPr>
              <a:t>Generative Adversarial Networks</a:t>
            </a:r>
            <a:br>
              <a:rPr lang="en-GB" altLang="zh-CN" dirty="0">
                <a:latin typeface="+mn-lt"/>
                <a:ea typeface="+mn-ea"/>
                <a:cs typeface="+mn-cs"/>
              </a:rPr>
            </a:br>
            <a:r>
              <a:rPr lang="en-US" altLang="zh-CN" dirty="0"/>
              <a:t> </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59397"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2594" y="1676400"/>
            <a:ext cx="827881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a:xfrm>
            <a:off x="457200" y="380683"/>
            <a:ext cx="8229600" cy="1143000"/>
          </a:xfrm>
        </p:spPr>
        <p:txBody>
          <a:bodyPr vert="horz" wrap="square" lIns="91440" tIns="45720" rIns="91440" bIns="45720" anchor="ctr" anchorCtr="0"/>
          <a:p>
            <a:r>
              <a:rPr lang="en-US" altLang="zh-CN" dirty="0"/>
              <a:t>11.5</a:t>
            </a:r>
            <a:r>
              <a:rPr lang="en-GB" altLang="zh-CN" dirty="0">
                <a:latin typeface="+mn-lt"/>
                <a:ea typeface="+mn-ea"/>
                <a:cs typeface="+mn-cs"/>
                <a:sym typeface="+mn-ea"/>
              </a:rPr>
              <a:t>Generative Adversarial Networks</a:t>
            </a:r>
            <a:br>
              <a:rPr lang="en-GB" altLang="zh-CN" dirty="0">
                <a:latin typeface="+mn-lt"/>
                <a:ea typeface="+mn-ea"/>
                <a:cs typeface="+mn-cs"/>
              </a:rPr>
            </a:br>
            <a:r>
              <a:rPr lang="en-US" altLang="zh-CN" dirty="0"/>
              <a:t> </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19075" y="1463040"/>
            <a:ext cx="8705215" cy="393192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a:xfrm>
            <a:off x="457200" y="380683"/>
            <a:ext cx="8229600" cy="1143000"/>
          </a:xfrm>
        </p:spPr>
        <p:txBody>
          <a:bodyPr vert="horz" wrap="square" lIns="91440" tIns="45720" rIns="91440" bIns="45720" anchor="ctr" anchorCtr="0"/>
          <a:p>
            <a:r>
              <a:rPr lang="en-US" altLang="zh-CN" dirty="0"/>
              <a:t>11.5</a:t>
            </a:r>
            <a:r>
              <a:rPr lang="en-GB" altLang="zh-CN" dirty="0">
                <a:latin typeface="+mn-lt"/>
                <a:ea typeface="+mn-ea"/>
                <a:cs typeface="+mn-cs"/>
                <a:sym typeface="+mn-ea"/>
              </a:rPr>
              <a:t>Generative Adversarial Networks</a:t>
            </a:r>
            <a:br>
              <a:rPr lang="en-GB" altLang="zh-CN" dirty="0">
                <a:latin typeface="+mn-lt"/>
                <a:ea typeface="+mn-ea"/>
                <a:cs typeface="+mn-cs"/>
              </a:rPr>
            </a:br>
            <a:r>
              <a:rPr lang="en-US" altLang="zh-CN" dirty="0"/>
              <a:t> </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219200" y="1752600"/>
            <a:ext cx="7644130" cy="388556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a:xfrm>
            <a:off x="457200" y="380683"/>
            <a:ext cx="8229600" cy="1143000"/>
          </a:xfrm>
        </p:spPr>
        <p:txBody>
          <a:bodyPr vert="horz" wrap="square" lIns="91440" tIns="45720" rIns="91440" bIns="45720" anchor="ctr" anchorCtr="0"/>
          <a:p>
            <a:r>
              <a:rPr lang="en-US" altLang="zh-CN" dirty="0"/>
              <a:t>11.5</a:t>
            </a:r>
            <a:r>
              <a:rPr lang="en-GB" altLang="zh-CN" dirty="0">
                <a:latin typeface="+mn-lt"/>
                <a:ea typeface="+mn-ea"/>
                <a:cs typeface="+mn-cs"/>
                <a:sym typeface="+mn-ea"/>
              </a:rPr>
              <a:t>Generative Adversarial Networks</a:t>
            </a:r>
            <a:br>
              <a:rPr lang="en-GB" altLang="zh-CN" dirty="0">
                <a:latin typeface="+mn-lt"/>
                <a:ea typeface="+mn-ea"/>
                <a:cs typeface="+mn-cs"/>
              </a:rPr>
            </a:br>
            <a:r>
              <a:rPr lang="en-US" altLang="zh-CN" dirty="0"/>
              <a:t> </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457200" y="1447800"/>
            <a:ext cx="8028305" cy="458406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a:xfrm>
            <a:off x="457200" y="380683"/>
            <a:ext cx="8229600" cy="1143000"/>
          </a:xfrm>
        </p:spPr>
        <p:txBody>
          <a:bodyPr vert="horz" wrap="square" lIns="91440" tIns="45720" rIns="91440" bIns="45720" anchor="ctr" anchorCtr="0"/>
          <a:p>
            <a:r>
              <a:rPr lang="en-US" altLang="zh-CN" dirty="0"/>
              <a:t>11.5</a:t>
            </a:r>
            <a:r>
              <a:rPr lang="en-GB" altLang="zh-CN" dirty="0">
                <a:latin typeface="+mn-lt"/>
                <a:ea typeface="+mn-ea"/>
                <a:cs typeface="+mn-cs"/>
                <a:sym typeface="+mn-ea"/>
              </a:rPr>
              <a:t>Generative Adversarial Networks</a:t>
            </a:r>
            <a:br>
              <a:rPr lang="en-GB" altLang="zh-CN" dirty="0">
                <a:latin typeface="+mn-lt"/>
                <a:ea typeface="+mn-ea"/>
                <a:cs typeface="+mn-cs"/>
              </a:rPr>
            </a:br>
            <a:r>
              <a:rPr lang="en-US" altLang="zh-CN" dirty="0"/>
              <a:t> </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1279915-861B-42EA-B0F8-0F71826F3E3A}"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43840" y="1471930"/>
            <a:ext cx="8656320" cy="39135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9" name="标题 1"/>
          <p:cNvSpPr>
            <a:spLocks noGrp="1"/>
          </p:cNvSpPr>
          <p:nvPr>
            <p:ph type="title"/>
          </p:nvPr>
        </p:nvSpPr>
        <p:spPr/>
        <p:txBody>
          <a:bodyPr vert="horz" wrap="square" lIns="91440" tIns="45720" rIns="91440" bIns="45720" anchor="ctr" anchorCtr="0"/>
          <a:p>
            <a:r>
              <a:rPr lang="en-GB" altLang="zh-CN" dirty="0"/>
              <a:t>11.1 Foundations for Connectionist Networks</a:t>
            </a:r>
            <a:endParaRPr lang="zh-CN" altLang="en-US" dirty="0"/>
          </a:p>
        </p:txBody>
      </p:sp>
      <p:sp>
        <p:nvSpPr>
          <p:cNvPr id="1030" name="内容占位符 2"/>
          <p:cNvSpPr>
            <a:spLocks noGrp="1"/>
          </p:cNvSpPr>
          <p:nvPr>
            <p:ph idx="1"/>
          </p:nvPr>
        </p:nvSpPr>
        <p:spPr/>
        <p:txBody>
          <a:bodyPr vert="horz" wrap="square" lIns="91440" tIns="45720" rIns="91440" bIns="45720" anchor="t" anchorCtr="0"/>
          <a:p>
            <a:pPr>
              <a:buSzPct val="100000"/>
              <a:buFont typeface="Wingdings" panose="05000000000000000000" pitchFamily="2" charset="2"/>
            </a:pPr>
            <a:r>
              <a:rPr lang="en-US" altLang="zh-CN" dirty="0">
                <a:latin typeface="+mn-lt"/>
                <a:ea typeface="+mn-ea"/>
                <a:cs typeface="+mn-cs"/>
              </a:rPr>
              <a:t>Early history</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The basis of neural network is the artificial neural</a:t>
            </a:r>
            <a:endParaRPr lang="en-US" altLang="zh-CN" dirty="0">
              <a:latin typeface="+mn-lt"/>
              <a:ea typeface="+mn-ea"/>
              <a:cs typeface="+mn-cs"/>
            </a:endParaRPr>
          </a:p>
          <a:p>
            <a:pPr>
              <a:buSzPct val="100000"/>
              <a:buFont typeface="Wingdings" panose="05000000000000000000" pitchFamily="2" charset="2"/>
            </a:pPr>
            <a:r>
              <a:rPr lang="en-US" altLang="zh-CN" dirty="0">
                <a:latin typeface="+mn-lt"/>
                <a:ea typeface="+mn-ea"/>
                <a:cs typeface="+mn-cs"/>
              </a:rPr>
              <a:t>An artificial neural consists of:</a:t>
            </a:r>
            <a:endParaRPr lang="en-US" altLang="zh-CN" dirty="0">
              <a:latin typeface="+mn-lt"/>
              <a:ea typeface="+mn-ea"/>
              <a:cs typeface="+mn-cs"/>
            </a:endParaRPr>
          </a:p>
          <a:p>
            <a:pPr lvl="1"/>
            <a:r>
              <a:rPr lang="en-US" altLang="zh-CN" dirty="0">
                <a:latin typeface="+mn-lt"/>
                <a:ea typeface="+mn-ea"/>
              </a:rPr>
              <a:t>Input signals </a:t>
            </a:r>
            <a:endParaRPr lang="en-US" altLang="zh-CN" baseline="-25000" dirty="0">
              <a:latin typeface="+mn-lt"/>
              <a:ea typeface="+mn-ea"/>
            </a:endParaRPr>
          </a:p>
          <a:p>
            <a:pPr lvl="1"/>
            <a:r>
              <a:rPr lang="en-US" altLang="zh-CN" dirty="0">
                <a:latin typeface="+mn-lt"/>
                <a:ea typeface="+mn-ea"/>
              </a:rPr>
              <a:t>A set of real valued weights </a:t>
            </a:r>
            <a:endParaRPr lang="en-US" altLang="zh-CN" baseline="-25000" dirty="0">
              <a:latin typeface="+mn-lt"/>
              <a:ea typeface="+mn-ea"/>
            </a:endParaRPr>
          </a:p>
          <a:p>
            <a:pPr lvl="1"/>
            <a:r>
              <a:rPr lang="en-US" altLang="zh-CN" dirty="0">
                <a:latin typeface="+mn-lt"/>
                <a:ea typeface="+mn-ea"/>
              </a:rPr>
              <a:t>An activation level </a:t>
            </a:r>
            <a:endParaRPr lang="en-US" altLang="zh-CN" dirty="0">
              <a:latin typeface="+mn-lt"/>
              <a:ea typeface="+mn-ea"/>
            </a:endParaRPr>
          </a:p>
          <a:p>
            <a:pPr lvl="1"/>
            <a:r>
              <a:rPr lang="en-US" altLang="zh-CN" dirty="0">
                <a:latin typeface="+mn-lt"/>
                <a:ea typeface="+mn-ea"/>
              </a:rPr>
              <a:t>A threshold function f</a:t>
            </a:r>
            <a:endParaRPr lang="en-US" altLang="zh-CN" dirty="0">
              <a:latin typeface="+mn-lt"/>
              <a:ea typeface="+mn-ea"/>
            </a:endParaRPr>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graphicFrame>
        <p:nvGraphicFramePr>
          <p:cNvPr id="1026" name="Object 2"/>
          <p:cNvGraphicFramePr/>
          <p:nvPr/>
        </p:nvGraphicFramePr>
        <p:xfrm>
          <a:off x="3429000" y="3657600"/>
          <a:ext cx="723900" cy="381000"/>
        </p:xfrm>
        <a:graphic>
          <a:graphicData uri="http://schemas.openxmlformats.org/presentationml/2006/ole">
            <mc:AlternateContent xmlns:mc="http://schemas.openxmlformats.org/markup-compatibility/2006">
              <mc:Choice xmlns:v="urn:schemas-microsoft-com:vml" Requires="v">
                <p:oleObj spid="_x0000_s3077" name="" r:id="rId1" imgW="481965" imgH="254000" progId="Equation.3">
                  <p:embed/>
                </p:oleObj>
              </mc:Choice>
              <mc:Fallback>
                <p:oleObj name="" r:id="rId1" imgW="481965" imgH="254000" progId="Equation.3">
                  <p:embed/>
                  <p:pic>
                    <p:nvPicPr>
                      <p:cNvPr id="0" name="图片 3076"/>
                      <p:cNvPicPr/>
                      <p:nvPr/>
                    </p:nvPicPr>
                    <p:blipFill>
                      <a:blip r:embed="rId2"/>
                      <a:stretch>
                        <a:fillRect/>
                      </a:stretch>
                    </p:blipFill>
                    <p:spPr>
                      <a:xfrm>
                        <a:off x="3429000" y="3657600"/>
                        <a:ext cx="723900" cy="381000"/>
                      </a:xfrm>
                      <a:prstGeom prst="rect">
                        <a:avLst/>
                      </a:prstGeom>
                      <a:noFill/>
                      <a:ln w="38100">
                        <a:noFill/>
                        <a:miter/>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
          <p:cNvSpPr>
            <a:spLocks noGrp="1"/>
          </p:cNvSpPr>
          <p:nvPr>
            <p:ph type="title"/>
          </p:nvPr>
        </p:nvSpPr>
        <p:spPr/>
        <p:txBody>
          <a:bodyPr vert="horz" wrap="square" lIns="91440" tIns="45720" rIns="91440" bIns="45720" anchor="ctr" anchorCtr="0"/>
          <a:p>
            <a:r>
              <a:rPr lang="en-GB" altLang="zh-CN" dirty="0"/>
              <a:t>11.1 Foundations for Connectionist Networks</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533400" y="1524000"/>
            <a:ext cx="7389495" cy="48139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
          <p:cNvSpPr>
            <a:spLocks noGrp="1"/>
          </p:cNvSpPr>
          <p:nvPr>
            <p:ph type="title"/>
          </p:nvPr>
        </p:nvSpPr>
        <p:spPr/>
        <p:txBody>
          <a:bodyPr vert="horz" wrap="square" lIns="91440" tIns="45720" rIns="91440" bIns="45720" anchor="ctr" anchorCtr="0"/>
          <a:p>
            <a:r>
              <a:rPr lang="en-GB" altLang="zh-CN" dirty="0"/>
              <a:t>11.1 Foundations for Connectionist Networks</a:t>
            </a:r>
            <a:endParaRPr lang="zh-CN" altLang="en-US" dirty="0"/>
          </a:p>
        </p:txBody>
      </p:sp>
      <p:sp>
        <p:nvSpPr>
          <p:cNvPr id="4" name="日期占位符 3"/>
          <p:cNvSpPr txBox="1">
            <a:spLocks noGrp="1"/>
          </p:cNvSpPr>
          <p:nvPr>
            <p:ph type="dt" sz="half" idx="10"/>
          </p:nvPr>
        </p:nvSpPr>
        <p:spPr bwMode="auto"/>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669D0D0-C63E-4FEF-81F9-92571B81BD02}" type="datetime1">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txBox="1">
            <a:spLocks noGrp="1"/>
          </p:cNvSpPr>
          <p:nvPr>
            <p:ph type="sldNum" sz="quarter" idx="11"/>
          </p:nvPr>
        </p:nvSpPr>
        <p:spPr bwMode="auto"/>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rgbClr val="007570"/>
                </a:solidFill>
                <a:latin typeface="Arial" panose="020B0604020202020204" pitchFamily="34" charset="0"/>
                <a:ea typeface="楷体_GB2312" panose="02010609030101010101" pitchFamily="1"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7570"/>
                </a:solidFill>
                <a:latin typeface="Arial" panose="020B0604020202020204" pitchFamily="34" charset="0"/>
                <a:ea typeface="楷体_GB2312" panose="02010609030101010101" pitchFamily="1" charset="-122"/>
                <a:cs typeface="+mn-cs"/>
              </a:defRPr>
            </a:lvl5pPr>
          </a:lstStyle>
          <a:p>
            <a:pPr lvl="0" algn="r" eaLnBrk="1" hangingPunct="1">
              <a:buNone/>
            </a:pPr>
            <a:fld id="{9A0DB2DC-4C9A-4742-B13C-FB6460FD3503}" type="slidenum">
              <a:rPr lang="zh-CN" altLang="zh-CN" sz="1400" dirty="0">
                <a:solidFill>
                  <a:schemeClr val="tx1"/>
                </a:solidFill>
                <a:ea typeface="宋体" panose="02010600030101010101" pitchFamily="2" charset="-122"/>
              </a:rPr>
            </a:fld>
            <a:endParaRPr lang="zh-CN" altLang="zh-CN" sz="1400" dirty="0">
              <a:solidFill>
                <a:schemeClr val="tx1"/>
              </a:solidFill>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85800" y="1472565"/>
            <a:ext cx="7404100" cy="4718050"/>
          </a:xfrm>
          <a:prstGeom prst="rect">
            <a:avLst/>
          </a:prstGeom>
        </p:spPr>
      </p:pic>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zh-CN" sz="1800" b="0" i="0" u="none" strike="noStrike" cap="none" normalizeH="0" baseline="0" smtClean="0">
            <a:ln>
              <a:noFill/>
            </a:ln>
            <a:solidFill>
              <a:srgbClr val="007570"/>
            </a:solidFill>
            <a:effectLst/>
            <a:latin typeface="Arial" panose="020B0604020202020204" pitchFamily="34" charset="0"/>
            <a:ea typeface="楷体_GB2312" panose="02010609030101010101" pitchFamily="1"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11949</Words>
  <Application>WPS 演示</Application>
  <PresentationFormat>全屏显示(4:3)</PresentationFormat>
  <Paragraphs>611</Paragraphs>
  <Slides>64</Slides>
  <Notes>0</Notes>
  <HiddenSlides>0</HiddenSlides>
  <MMClips>0</MMClips>
  <ScaleCrop>false</ScaleCrop>
  <HeadingPairs>
    <vt:vector size="8" baseType="variant">
      <vt:variant>
        <vt:lpstr>已用的字体</vt:lpstr>
      </vt:variant>
      <vt:variant>
        <vt:i4>10</vt:i4>
      </vt:variant>
      <vt:variant>
        <vt:lpstr>主题</vt:lpstr>
      </vt:variant>
      <vt:variant>
        <vt:i4>29</vt:i4>
      </vt:variant>
      <vt:variant>
        <vt:lpstr>嵌入 OLE 服务器</vt:lpstr>
      </vt:variant>
      <vt:variant>
        <vt:i4>10</vt:i4>
      </vt:variant>
      <vt:variant>
        <vt:lpstr>幻灯片标题</vt:lpstr>
      </vt:variant>
      <vt:variant>
        <vt:i4>64</vt:i4>
      </vt:variant>
    </vt:vector>
  </HeadingPairs>
  <TitlesOfParts>
    <vt:vector size="113" baseType="lpstr">
      <vt:lpstr>Arial</vt:lpstr>
      <vt:lpstr>宋体</vt:lpstr>
      <vt:lpstr>Wingdings</vt:lpstr>
      <vt:lpstr>楷体_GB2312</vt:lpstr>
      <vt:lpstr>新宋体</vt:lpstr>
      <vt:lpstr>楷体</vt:lpstr>
      <vt:lpstr>微软雅黑</vt:lpstr>
      <vt:lpstr>Arial Unicode MS</vt:lpstr>
      <vt:lpstr>Arial Unicode MS</vt:lpstr>
      <vt:lpstr>Wingdings</vt:lpstr>
      <vt:lpstr>默认设计模板</vt:lpstr>
      <vt:lpstr>1_默认设计模板</vt:lpstr>
      <vt:lpstr>2_默认设计模板</vt:lpstr>
      <vt:lpstr>3_默认设计模板</vt:lpstr>
      <vt:lpstr>4_默认设计模板</vt:lpstr>
      <vt:lpstr>5_默认设计模板</vt:lpstr>
      <vt:lpstr>6_默认设计模板</vt:lpstr>
      <vt:lpstr>7_默认设计模板</vt:lpstr>
      <vt:lpstr>8_默认设计模板</vt:lpstr>
      <vt:lpstr>9_默认设计模板</vt:lpstr>
      <vt:lpstr>10_默认设计模板</vt:lpstr>
      <vt:lpstr>11_默认设计模板</vt:lpstr>
      <vt:lpstr>12_默认设计模板</vt:lpstr>
      <vt:lpstr>13_默认设计模板</vt:lpstr>
      <vt:lpstr>14_默认设计模板</vt:lpstr>
      <vt:lpstr>15_默认设计模板</vt:lpstr>
      <vt:lpstr>16_默认设计模板</vt:lpstr>
      <vt:lpstr>17_默认设计模板</vt:lpstr>
      <vt:lpstr>18_默认设计模板</vt:lpstr>
      <vt:lpstr>19_默认设计模板</vt:lpstr>
      <vt:lpstr>20_默认设计模板</vt:lpstr>
      <vt:lpstr>21_默认设计模板</vt:lpstr>
      <vt:lpstr>22_默认设计模板</vt:lpstr>
      <vt:lpstr>23_默认设计模板</vt:lpstr>
      <vt:lpstr>24_默认设计模板</vt:lpstr>
      <vt:lpstr>25_默认设计模板</vt:lpstr>
      <vt:lpstr>26_默认设计模板</vt:lpstr>
      <vt:lpstr>27_默认设计模板</vt:lpstr>
      <vt:lpstr>28_默认设计模板</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Chapter 11. Machine Learning: Connectionist </vt:lpstr>
      <vt:lpstr>11.0  Introduction</vt:lpstr>
      <vt:lpstr>11.0  Introduction</vt:lpstr>
      <vt:lpstr>11.0  Introduction</vt:lpstr>
      <vt:lpstr>11.0 Introduction</vt:lpstr>
      <vt:lpstr>11.1 Foundations for Connectionist Networks</vt:lpstr>
      <vt:lpstr>11.1 Foundations for Connectionist Networks</vt:lpstr>
      <vt:lpstr>11.1 Foundations for Connectionist Networks</vt:lpstr>
      <vt:lpstr>11.1 Foundations for Connectionist Networks</vt:lpstr>
      <vt:lpstr>11.1 Foundations for Connectionist Networks</vt:lpstr>
      <vt:lpstr>11.1 Foundations for Connectionist Networks</vt:lpstr>
      <vt:lpstr>11.1 Foundations for Connectionist Networks</vt:lpstr>
      <vt:lpstr>11.1 Foundations for Connectionist Networks</vt:lpstr>
      <vt:lpstr>11.1 Foundations for Connectionist Networks</vt:lpstr>
      <vt:lpstr>11.2 Perceptron Learning</vt:lpstr>
      <vt:lpstr>11.2.1The Perceptron Training Algorithm</vt:lpstr>
      <vt:lpstr>11.2.1The Perceptron Training Algorithm</vt:lpstr>
      <vt:lpstr>11.2.1The Perceptron Training Algorithm</vt:lpstr>
      <vt:lpstr>11.2.1The Perceptron Training Algorithm</vt:lpstr>
      <vt:lpstr>11.2.2 An example: Using a Perceptron Network to Classify</vt:lpstr>
      <vt:lpstr>11.2.2 An example: Using a Perceptron Network to Classify</vt:lpstr>
      <vt:lpstr>11.2.2 An example: Using a Perceptron Network to Classify</vt:lpstr>
      <vt:lpstr>11.2.2 An example: Using a Perceptron Network to Classify</vt:lpstr>
      <vt:lpstr>11.2.2 An example: Using a Perceptron Network to Classify</vt:lpstr>
      <vt:lpstr>11.2.2 An example: Using a Perceptron Network to Classify</vt:lpstr>
      <vt:lpstr>11.2.2 An example: Using a Perceptron Network to Classify</vt:lpstr>
      <vt:lpstr>11.2.2 An example: Using a Perceptron Network to Classify</vt:lpstr>
      <vt:lpstr>11.2.2 An example: Using a Perceptron Network to Classify</vt:lpstr>
      <vt:lpstr>11.2.3 The Generalized Delta Rule</vt:lpstr>
      <vt:lpstr>11.2.3 The Generalized Delta Rule</vt:lpstr>
      <vt:lpstr>11.2.3 The Generalized Delta Rule</vt:lpstr>
      <vt:lpstr>11.2.3 The Generalized Delta Rule</vt:lpstr>
      <vt:lpstr>11.2.3 The Generalized Delta Rule</vt:lpstr>
      <vt:lpstr>11.2.3 The Generalized Delta Rule</vt:lpstr>
      <vt:lpstr>11.2.3 The Generalized Delta Rule</vt:lpstr>
      <vt:lpstr>11.3 Backpropagation Learning</vt:lpstr>
      <vt:lpstr>11.3.1 Deriving the Backpropagation Algorithm</vt:lpstr>
      <vt:lpstr>11.3.1 Deriving the Backpropagation Algorithm</vt:lpstr>
      <vt:lpstr>11.3.1 Deriving the Backpropagation Algorithm</vt:lpstr>
      <vt:lpstr>11.3.1 Deriving the Backpropagation Algorithm</vt:lpstr>
      <vt:lpstr>11.3.1 Deriving the Backpropagation Algorithm</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11.4 Convolutional Nerual Network</vt:lpstr>
      <vt:lpstr>11.5 Generative Adversarial Networks </vt:lpstr>
      <vt:lpstr>11.5Generative Adversarial Networks  </vt:lpstr>
      <vt:lpstr>11.5Generative Adversarial Networks  </vt:lpstr>
      <vt:lpstr>11.5Generative Adversarial Networks  </vt:lpstr>
      <vt:lpstr>11.5Generative Adversarial Networks  </vt:lpstr>
      <vt:lpstr>11.5Generative Adversarial Networks  </vt:lpstr>
      <vt:lpstr>11.5Generative Adversarial Networks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lrhb</dc:creator>
  <cp:lastModifiedBy>zxd</cp:lastModifiedBy>
  <cp:revision>498</cp:revision>
  <dcterms:created xsi:type="dcterms:W3CDTF">2023-06-15T10:04:00Z</dcterms:created>
  <dcterms:modified xsi:type="dcterms:W3CDTF">2023-12-02T12:18:16Z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2052-11.8.6.9023</vt:lpwstr>
  </property>
  <property fmtid="{D5CDD505-2E9C-101B-9397-08002B2CF9AE}" pid="4" name="ICV">
    <vt:lpwstr>A3A8537F9457441593CECBD2925EFB85_13</vt:lpwstr>
  </property>
</Properties>
</file>